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omments/modernComment_123_A17A142C.xml" ContentType="application/vnd.ms-powerpoint.comment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ink/ink1.xml" ContentType="application/inkml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2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3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4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11" r:id="rId30"/>
    <p:sldId id="331" r:id="rId31"/>
    <p:sldId id="283" r:id="rId32"/>
    <p:sldId id="273" r:id="rId33"/>
    <p:sldId id="268" r:id="rId34"/>
    <p:sldId id="347" r:id="rId35"/>
    <p:sldId id="343" r:id="rId36"/>
    <p:sldId id="348" r:id="rId37"/>
    <p:sldId id="322" r:id="rId38"/>
    <p:sldId id="344" r:id="rId39"/>
    <p:sldId id="332" r:id="rId40"/>
    <p:sldId id="272" r:id="rId41"/>
    <p:sldId id="289" r:id="rId42"/>
    <p:sldId id="329" r:id="rId43"/>
  </p:sldIdLst>
  <p:sldSz cx="18288000" cy="10287000"/>
  <p:notesSz cx="9309100" cy="70231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900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modernComment_123_A17A14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BF004F-5885-42DC-96E4-77A6C40B38F9}" authorId="{ECDBC2B1-1D60-0867-926E-89C563EA5738}" created="2024-09-11T20:13:51.592">
    <pc:sldMkLst xmlns:pc="http://schemas.microsoft.com/office/powerpoint/2013/main/command">
      <pc:docMk/>
      <pc:sldMk cId="2709132332" sldId="291"/>
    </pc:sldMkLst>
    <p188:replyLst>
      <p188:reply id="{0F558430-68B1-4C2B-A8F8-BD5F0EC72145}" authorId="{ECDBC2B1-1D60-0867-926E-89C563EA5738}" created="2024-09-11T20:23:43.951">
        <p188:txBody>
          <a:bodyPr/>
          <a:lstStyle/>
          <a:p>
            <a:r>
              <a:rPr lang="en-US"/>
              <a:t>Not sure if its an error look at excel please
</a:t>
            </a:r>
          </a:p>
        </p188:txBody>
      </p188:reply>
    </p188:replyLst>
    <p188:txBody>
      <a:bodyPr/>
      <a:lstStyle/>
      <a:p>
        <a:r>
          <a:rPr lang="en-US"/>
          <a:t>There is some expenses in 4371 for salary 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9/17/2024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microsoft.com/office/2018/10/relationships/comments" Target="../comments/modernComment_123_A17A142C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29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customXml" Target="../ink/ink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80.png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customXml" Target="../ink/ink6.xml"/><Relationship Id="rId11" Type="http://schemas.openxmlformats.org/officeDocument/2006/relationships/image" Target="../media/image40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90.png"/><Relationship Id="rId14" Type="http://schemas.openxmlformats.org/officeDocument/2006/relationships/customXml" Target="../ink/ink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August 31,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August 31,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$25,435,227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$144,263,864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$24,435,227-21,994,709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$21,994,709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17.9 %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17.4%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August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337" y="3008842"/>
            <a:ext cx="13194146" cy="6077391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347389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August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945" y="3156477"/>
            <a:ext cx="13005759" cy="612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August 31, 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201" y="2455026"/>
            <a:ext cx="12401768" cy="622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August 31,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798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August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265" y="3215827"/>
            <a:ext cx="16174192" cy="3751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August 31,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570981" y="4830790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$639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72" y="2687808"/>
            <a:ext cx="16420809" cy="60060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AAE8CD-59EF-6D27-0561-662E6F95C9B2}"/>
              </a:ext>
            </a:extLst>
          </p:cNvPr>
          <p:cNvSpPr/>
          <p:nvPr/>
        </p:nvSpPr>
        <p:spPr>
          <a:xfrm>
            <a:off x="3772952" y="2946232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$639 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August 31, 2024 </a:t>
            </a:r>
          </a:p>
          <a:p>
            <a:r>
              <a:rPr lang="en-US" sz="3600" dirty="0"/>
              <a:t>(12th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2562" y="2348275"/>
            <a:ext cx="13300364" cy="6345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(12th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97989" y="555506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129250" y="1805879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312" y="2525183"/>
            <a:ext cx="13752575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August 31,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August 31, 2024</a:t>
            </a:r>
          </a:p>
          <a:p>
            <a:r>
              <a:rPr lang="en-US" sz="3600" dirty="0"/>
              <a:t>(12th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692104" y="3638776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382" y="2537828"/>
            <a:ext cx="10664845" cy="5785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256" y="2704489"/>
            <a:ext cx="12757090" cy="270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August 31,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171" y="2701862"/>
            <a:ext cx="15856428" cy="5352431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30745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September 18th,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4664994" y="5817191"/>
            <a:ext cx="801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No Budget 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August 31,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$447,742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869" y="1766269"/>
            <a:ext cx="7882208" cy="745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766" y="794152"/>
            <a:ext cx="17183595" cy="809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762" y="1450686"/>
            <a:ext cx="17646732" cy="7204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August 31,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29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5" y="4937273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442" y="4954554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458" y="4954554"/>
            <a:ext cx="3387634" cy="3738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8C784-DEC7-63D4-17D5-2E63ED2CE709}"/>
              </a:ext>
            </a:extLst>
          </p:cNvPr>
          <p:cNvSpPr txBox="1"/>
          <p:nvPr/>
        </p:nvSpPr>
        <p:spPr>
          <a:xfrm>
            <a:off x="12206181" y="5066071"/>
            <a:ext cx="3387634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COMING SOON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4th Governance STAR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August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383" y="2922900"/>
            <a:ext cx="8101621" cy="688033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August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63" y="2895636"/>
            <a:ext cx="10218471" cy="521449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August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7954" y="3501970"/>
            <a:ext cx="6797693" cy="606494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August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9" y="3883160"/>
            <a:ext cx="8516101" cy="505508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62" y="2352721"/>
            <a:ext cx="17041091" cy="732566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381" y="2547618"/>
            <a:ext cx="16400218" cy="677864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42" y="3987715"/>
            <a:ext cx="16304821" cy="385740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3281"/>
              </p:ext>
            </p:extLst>
          </p:nvPr>
        </p:nvGraphicFramePr>
        <p:xfrm>
          <a:off x="2132013" y="2701925"/>
          <a:ext cx="14023975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928080" imgH="5181600" progId="Excel.Sheet.12">
                  <p:link updateAutomatic="1"/>
                </p:oleObj>
              </mc:Choice>
              <mc:Fallback>
                <p:oleObj name="Worksheet" r:id="rId6" imgW="18928080" imgH="5181600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2013" y="2701925"/>
                        <a:ext cx="14023975" cy="5186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37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38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August 31,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57739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$ 38,431,032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$ 2,664,848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$ 35,239,652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6953" y="506112"/>
            <a:ext cx="8687614" cy="8674290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August 31,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08/31/2024 is $35,239,652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001" y="3801830"/>
            <a:ext cx="14072982" cy="48792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August 31,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August 31,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$ 60,404,631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$26M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38,431,032-2,664,848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$35,766,184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August 31,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$35,766,184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39244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$3,285,109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$70,347,846-6,342,628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  <a:p>
            <a:r>
              <a:rPr lang="en-US" b="1" dirty="0"/>
              <a:t>Last payment due Aug 1</a:t>
            </a:r>
            <a:r>
              <a:rPr lang="en-US" b="1" baseline="30000" dirty="0"/>
              <a:t>st</a:t>
            </a:r>
            <a:r>
              <a:rPr lang="en-US" b="1" dirty="0"/>
              <a:t> - $795k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August 31,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$ 30,267,990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$ 144,263,894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$2,041,338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$70,347,846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2070</Words>
  <Application>Microsoft Office PowerPoint</Application>
  <PresentationFormat>Custom</PresentationFormat>
  <Paragraphs>378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August 31, 2024</vt:lpstr>
      <vt:lpstr>INTERIM FINANCIAL REPORT (unaudited) As of August 31,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August 31, 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91</cp:revision>
  <cp:lastPrinted>2024-09-17T19:38:54Z</cp:lastPrinted>
  <dcterms:created xsi:type="dcterms:W3CDTF">2021-09-22T16:28:29Z</dcterms:created>
  <dcterms:modified xsi:type="dcterms:W3CDTF">2024-09-17T19:52:26Z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