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ink/ink7.xml" ContentType="application/inkml+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ink/ink8.xml" ContentType="application/inkml+xml"/>
  <Override PartName="/ppt/tags/tag1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47" r:id="rId2"/>
  </p:sldMasterIdLst>
  <p:notesMasterIdLst>
    <p:notesMasterId r:id="rId16"/>
  </p:notesMasterIdLst>
  <p:handoutMasterIdLst>
    <p:handoutMasterId r:id="rId17"/>
  </p:handoutMasterIdLst>
  <p:sldIdLst>
    <p:sldId id="262" r:id="rId3"/>
    <p:sldId id="586" r:id="rId4"/>
    <p:sldId id="589" r:id="rId5"/>
    <p:sldId id="590" r:id="rId6"/>
    <p:sldId id="583" r:id="rId7"/>
    <p:sldId id="588" r:id="rId8"/>
    <p:sldId id="492" r:id="rId9"/>
    <p:sldId id="276" r:id="rId10"/>
    <p:sldId id="285" r:id="rId11"/>
    <p:sldId id="279" r:id="rId12"/>
    <p:sldId id="592" r:id="rId13"/>
    <p:sldId id="591" r:id="rId14"/>
    <p:sldId id="280" r:id="rId15"/>
  </p:sldIdLst>
  <p:sldSz cx="9753600" cy="7315200"/>
  <p:notesSz cx="7023100" cy="93091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FF9933"/>
    <a:srgbClr val="6600FF"/>
    <a:srgbClr val="006600"/>
    <a:srgbClr val="990033"/>
    <a:srgbClr val="FFFF66"/>
    <a:srgbClr val="00CCFF"/>
    <a:srgbClr val="CC6600"/>
    <a:srgbClr val="FF0000"/>
    <a:srgbClr val="E26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4" autoAdjust="0"/>
    <p:restoredTop sz="99031" autoAdjust="0"/>
  </p:normalViewPr>
  <p:slideViewPr>
    <p:cSldViewPr>
      <p:cViewPr varScale="1">
        <p:scale>
          <a:sx n="126" d="100"/>
          <a:sy n="126" d="100"/>
        </p:scale>
        <p:origin x="1293" y="51"/>
      </p:cViewPr>
      <p:guideLst>
        <p:guide orient="horz" pos="2304"/>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4" y="0"/>
            <a:ext cx="3043979" cy="465773"/>
          </a:xfrm>
          <a:prstGeom prst="rect">
            <a:avLst/>
          </a:prstGeom>
          <a:noFill/>
          <a:ln w="9525">
            <a:noFill/>
            <a:miter lim="800000"/>
            <a:headEnd/>
            <a:tailEnd/>
          </a:ln>
          <a:effectLst/>
        </p:spPr>
        <p:txBody>
          <a:bodyPr vert="horz" wrap="square" lIns="93170" tIns="46584" rIns="93170" bIns="46584" numCol="1" anchor="t" anchorCtr="0" compatLnSpc="1">
            <a:prstTxWarp prst="textNoShape">
              <a:avLst/>
            </a:prstTxWarp>
          </a:bodyPr>
          <a:lstStyle>
            <a:lvl1pPr defTabSz="932353">
              <a:defRPr sz="1300">
                <a:latin typeface="Arial" charset="0"/>
                <a:cs typeface="Arial" charset="0"/>
              </a:defRPr>
            </a:lvl1pPr>
          </a:lstStyle>
          <a:p>
            <a:pPr>
              <a:defRPr/>
            </a:pPr>
            <a:endParaRPr lang="en-US" dirty="0"/>
          </a:p>
        </p:txBody>
      </p:sp>
      <p:sp>
        <p:nvSpPr>
          <p:cNvPr id="61443" name="Rectangle 3"/>
          <p:cNvSpPr>
            <a:spLocks noGrp="1" noChangeArrowheads="1"/>
          </p:cNvSpPr>
          <p:nvPr>
            <p:ph type="dt" sz="quarter" idx="1"/>
          </p:nvPr>
        </p:nvSpPr>
        <p:spPr bwMode="auto">
          <a:xfrm>
            <a:off x="3977534" y="0"/>
            <a:ext cx="3043979" cy="465773"/>
          </a:xfrm>
          <a:prstGeom prst="rect">
            <a:avLst/>
          </a:prstGeom>
          <a:noFill/>
          <a:ln w="9525">
            <a:noFill/>
            <a:miter lim="800000"/>
            <a:headEnd/>
            <a:tailEnd/>
          </a:ln>
          <a:effectLst/>
        </p:spPr>
        <p:txBody>
          <a:bodyPr vert="horz" wrap="square" lIns="93170" tIns="46584" rIns="93170" bIns="46584" numCol="1" anchor="t" anchorCtr="0" compatLnSpc="1">
            <a:prstTxWarp prst="textNoShape">
              <a:avLst/>
            </a:prstTxWarp>
          </a:bodyPr>
          <a:lstStyle>
            <a:lvl1pPr algn="r" defTabSz="932353">
              <a:defRPr sz="1300">
                <a:latin typeface="Arial" charset="0"/>
                <a:cs typeface="Arial" charset="0"/>
              </a:defRPr>
            </a:lvl1pPr>
          </a:lstStyle>
          <a:p>
            <a:pPr>
              <a:defRPr/>
            </a:pPr>
            <a:endParaRPr lang="en-US" dirty="0"/>
          </a:p>
        </p:txBody>
      </p:sp>
      <p:sp>
        <p:nvSpPr>
          <p:cNvPr id="61444" name="Rectangle 4"/>
          <p:cNvSpPr>
            <a:spLocks noGrp="1" noChangeArrowheads="1"/>
          </p:cNvSpPr>
          <p:nvPr>
            <p:ph type="ftr" sz="quarter" idx="2"/>
          </p:nvPr>
        </p:nvSpPr>
        <p:spPr bwMode="auto">
          <a:xfrm>
            <a:off x="4" y="8841742"/>
            <a:ext cx="3043979" cy="465773"/>
          </a:xfrm>
          <a:prstGeom prst="rect">
            <a:avLst/>
          </a:prstGeom>
          <a:noFill/>
          <a:ln w="9525">
            <a:noFill/>
            <a:miter lim="800000"/>
            <a:headEnd/>
            <a:tailEnd/>
          </a:ln>
          <a:effectLst/>
        </p:spPr>
        <p:txBody>
          <a:bodyPr vert="horz" wrap="square" lIns="93170" tIns="46584" rIns="93170" bIns="46584" numCol="1" anchor="b" anchorCtr="0" compatLnSpc="1">
            <a:prstTxWarp prst="textNoShape">
              <a:avLst/>
            </a:prstTxWarp>
          </a:bodyPr>
          <a:lstStyle>
            <a:lvl1pPr defTabSz="932353">
              <a:defRPr sz="1300">
                <a:latin typeface="Arial" charset="0"/>
                <a:cs typeface="Arial" charset="0"/>
              </a:defRPr>
            </a:lvl1pPr>
          </a:lstStyle>
          <a:p>
            <a:pPr>
              <a:defRPr/>
            </a:pPr>
            <a:endParaRPr lang="en-US" dirty="0"/>
          </a:p>
        </p:txBody>
      </p:sp>
      <p:sp>
        <p:nvSpPr>
          <p:cNvPr id="61445" name="Rectangle 5"/>
          <p:cNvSpPr>
            <a:spLocks noGrp="1" noChangeArrowheads="1"/>
          </p:cNvSpPr>
          <p:nvPr>
            <p:ph type="sldNum" sz="quarter" idx="3"/>
          </p:nvPr>
        </p:nvSpPr>
        <p:spPr bwMode="auto">
          <a:xfrm>
            <a:off x="3977534" y="8841742"/>
            <a:ext cx="3043979" cy="465773"/>
          </a:xfrm>
          <a:prstGeom prst="rect">
            <a:avLst/>
          </a:prstGeom>
          <a:noFill/>
          <a:ln w="9525">
            <a:noFill/>
            <a:miter lim="800000"/>
            <a:headEnd/>
            <a:tailEnd/>
          </a:ln>
          <a:effectLst/>
        </p:spPr>
        <p:txBody>
          <a:bodyPr vert="horz" wrap="square" lIns="93170" tIns="46584" rIns="93170" bIns="46584" numCol="1" anchor="b" anchorCtr="0" compatLnSpc="1">
            <a:prstTxWarp prst="textNoShape">
              <a:avLst/>
            </a:prstTxWarp>
          </a:bodyPr>
          <a:lstStyle>
            <a:lvl1pPr algn="r" defTabSz="932353">
              <a:defRPr sz="1300">
                <a:latin typeface="Arial" charset="0"/>
                <a:cs typeface="Arial" charset="0"/>
              </a:defRPr>
            </a:lvl1pPr>
          </a:lstStyle>
          <a:p>
            <a:pPr>
              <a:defRPr/>
            </a:pPr>
            <a:fld id="{7F02BDE7-34EF-4B9D-A47A-BFC2130F08FB}" type="slidenum">
              <a:rPr lang="en-US"/>
              <a:pPr>
                <a:defRPr/>
              </a:pPr>
              <a:t>‹#›</a:t>
            </a:fld>
            <a:endParaRPr lang="en-US" dirty="0"/>
          </a:p>
        </p:txBody>
      </p:sp>
    </p:spTree>
    <p:extLst>
      <p:ext uri="{BB962C8B-B14F-4D97-AF65-F5344CB8AC3E}">
        <p14:creationId xmlns:p14="http://schemas.microsoft.com/office/powerpoint/2010/main" val="257276203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7T05:31:37.579"/>
    </inkml:context>
    <inkml:brush xml:id="br0">
      <inkml:brushProperty name="width" value="0.35" units="cm"/>
      <inkml:brushProperty name="height" value="0.35" units="cm"/>
      <inkml:brushProperty name="color" value="#FF0066"/>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7T05:31:39.703"/>
    </inkml:context>
    <inkml:brush xml:id="br0">
      <inkml:brushProperty name="width" value="0.35" units="cm"/>
      <inkml:brushProperty name="height" value="0.35" units="cm"/>
      <inkml:brushProperty name="color" value="#FF0066"/>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7T05:31:40.516"/>
    </inkml:context>
    <inkml:brush xml:id="br0">
      <inkml:brushProperty name="width" value="0.35" units="cm"/>
      <inkml:brushProperty name="height" value="0.35" units="cm"/>
      <inkml:brushProperty name="color" value="#FF0066"/>
    </inkml:brush>
  </inkml:definitions>
  <inkml:trace contextRef="#ctx0" brushRef="#br0">1 0 24575,'4'0'0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7T05:31:42.829"/>
    </inkml:context>
    <inkml:brush xml:id="br0">
      <inkml:brushProperty name="width" value="0.35" units="cm"/>
      <inkml:brushProperty name="height" value="0.35" units="cm"/>
      <inkml:brushProperty name="color" value="#FF0066"/>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7T05:31:43.610"/>
    </inkml:context>
    <inkml:brush xml:id="br0">
      <inkml:brushProperty name="width" value="0.35" units="cm"/>
      <inkml:brushProperty name="height" value="0.35" units="cm"/>
      <inkml:brushProperty name="color" value="#FF0066"/>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7T05:31:45.047"/>
    </inkml:context>
    <inkml:brush xml:id="br0">
      <inkml:brushProperty name="width" value="0.35" units="cm"/>
      <inkml:brushProperty name="height" value="0.35" units="cm"/>
      <inkml:brushProperty name="color" value="#FF0066"/>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08T15:42:59.69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8T15:40:59.9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12 0,'5309'-12'0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4" y="0"/>
            <a:ext cx="3043979" cy="465773"/>
          </a:xfrm>
          <a:prstGeom prst="rect">
            <a:avLst/>
          </a:prstGeom>
          <a:noFill/>
          <a:ln w="9525">
            <a:noFill/>
            <a:miter lim="800000"/>
            <a:headEnd/>
            <a:tailEnd/>
          </a:ln>
          <a:effectLst/>
        </p:spPr>
        <p:txBody>
          <a:bodyPr vert="horz" wrap="square" lIns="94121" tIns="47061" rIns="94121" bIns="47061" numCol="1" anchor="t" anchorCtr="0" compatLnSpc="1">
            <a:prstTxWarp prst="textNoShape">
              <a:avLst/>
            </a:prstTxWarp>
          </a:bodyPr>
          <a:lstStyle>
            <a:lvl1pPr defTabSz="941969">
              <a:defRPr sz="1300">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3977534" y="0"/>
            <a:ext cx="3043979" cy="465773"/>
          </a:xfrm>
          <a:prstGeom prst="rect">
            <a:avLst/>
          </a:prstGeom>
          <a:noFill/>
          <a:ln w="9525">
            <a:noFill/>
            <a:miter lim="800000"/>
            <a:headEnd/>
            <a:tailEnd/>
          </a:ln>
          <a:effectLst/>
        </p:spPr>
        <p:txBody>
          <a:bodyPr vert="horz" wrap="square" lIns="94121" tIns="47061" rIns="94121" bIns="47061" numCol="1" anchor="t" anchorCtr="0" compatLnSpc="1">
            <a:prstTxWarp prst="textNoShape">
              <a:avLst/>
            </a:prstTxWarp>
          </a:bodyPr>
          <a:lstStyle>
            <a:lvl1pPr algn="r" defTabSz="941969">
              <a:defRPr sz="1300">
                <a:latin typeface="Arial" charset="0"/>
                <a:cs typeface="Arial" charset="0"/>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84275" y="695325"/>
            <a:ext cx="4654550" cy="3490913"/>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2948" y="4420870"/>
            <a:ext cx="5617208" cy="4190367"/>
          </a:xfrm>
          <a:prstGeom prst="rect">
            <a:avLst/>
          </a:prstGeom>
          <a:noFill/>
          <a:ln w="9525">
            <a:noFill/>
            <a:miter lim="800000"/>
            <a:headEnd/>
            <a:tailEnd/>
          </a:ln>
          <a:effectLst/>
        </p:spPr>
        <p:txBody>
          <a:bodyPr vert="horz" wrap="square" lIns="94121" tIns="47061" rIns="94121" bIns="470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4" y="8841742"/>
            <a:ext cx="3043979" cy="465773"/>
          </a:xfrm>
          <a:prstGeom prst="rect">
            <a:avLst/>
          </a:prstGeom>
          <a:noFill/>
          <a:ln w="9525">
            <a:noFill/>
            <a:miter lim="800000"/>
            <a:headEnd/>
            <a:tailEnd/>
          </a:ln>
          <a:effectLst/>
        </p:spPr>
        <p:txBody>
          <a:bodyPr vert="horz" wrap="square" lIns="94121" tIns="47061" rIns="94121" bIns="47061" numCol="1" anchor="b" anchorCtr="0" compatLnSpc="1">
            <a:prstTxWarp prst="textNoShape">
              <a:avLst/>
            </a:prstTxWarp>
          </a:bodyPr>
          <a:lstStyle>
            <a:lvl1pPr defTabSz="941969">
              <a:defRPr sz="1300">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3977534" y="8841742"/>
            <a:ext cx="3043979" cy="465773"/>
          </a:xfrm>
          <a:prstGeom prst="rect">
            <a:avLst/>
          </a:prstGeom>
          <a:noFill/>
          <a:ln w="9525">
            <a:noFill/>
            <a:miter lim="800000"/>
            <a:headEnd/>
            <a:tailEnd/>
          </a:ln>
          <a:effectLst/>
        </p:spPr>
        <p:txBody>
          <a:bodyPr vert="horz" wrap="square" lIns="94121" tIns="47061" rIns="94121" bIns="47061" numCol="1" anchor="b" anchorCtr="0" compatLnSpc="1">
            <a:prstTxWarp prst="textNoShape">
              <a:avLst/>
            </a:prstTxWarp>
          </a:bodyPr>
          <a:lstStyle>
            <a:lvl1pPr algn="r" defTabSz="941969">
              <a:defRPr sz="1300">
                <a:latin typeface="Arial" charset="0"/>
                <a:cs typeface="Arial" charset="0"/>
              </a:defRPr>
            </a:lvl1pPr>
          </a:lstStyle>
          <a:p>
            <a:pPr>
              <a:defRPr/>
            </a:pPr>
            <a:fld id="{1425E984-9308-4B59-AB1D-AE422AEA5B89}" type="slidenum">
              <a:rPr lang="en-US"/>
              <a:pPr>
                <a:defRPr/>
              </a:pPr>
              <a:t>‹#›</a:t>
            </a:fld>
            <a:endParaRPr lang="en-US" dirty="0"/>
          </a:p>
        </p:txBody>
      </p:sp>
    </p:spTree>
    <p:extLst>
      <p:ext uri="{BB962C8B-B14F-4D97-AF65-F5344CB8AC3E}">
        <p14:creationId xmlns:p14="http://schemas.microsoft.com/office/powerpoint/2010/main" val="1260489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39986"/>
            <a:fld id="{94907114-C4C4-4E36-89F4-E8A511DCA3DD}" type="slidenum">
              <a:rPr lang="en-US" smtClean="0"/>
              <a:pPr defTabSz="939986"/>
              <a:t>1</a:t>
            </a:fld>
            <a:endParaRPr lang="en-US" dirty="0"/>
          </a:p>
        </p:txBody>
      </p:sp>
      <p:sp>
        <p:nvSpPr>
          <p:cNvPr id="26627" name="Rectangle 2"/>
          <p:cNvSpPr>
            <a:spLocks noGrp="1" noRot="1" noChangeAspect="1" noChangeArrowheads="1" noTextEdit="1"/>
          </p:cNvSpPr>
          <p:nvPr>
            <p:ph type="sldImg"/>
          </p:nvPr>
        </p:nvSpPr>
        <p:spPr>
          <a:xfrm>
            <a:off x="1184275" y="695325"/>
            <a:ext cx="4654550" cy="3490913"/>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3275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y-NL"/>
          </a:p>
        </p:txBody>
      </p:sp>
      <p:sp>
        <p:nvSpPr>
          <p:cNvPr id="4" name="Slide Number Placeholder 3"/>
          <p:cNvSpPr>
            <a:spLocks noGrp="1"/>
          </p:cNvSpPr>
          <p:nvPr>
            <p:ph type="sldNum" sz="quarter" idx="10"/>
          </p:nvPr>
        </p:nvSpPr>
        <p:spPr/>
        <p:txBody>
          <a:bodyPr/>
          <a:lstStyle/>
          <a:p>
            <a:fld id="{E5193565-168C-4AED-B7AC-205C5DB8D1C4}" type="slidenum">
              <a:rPr lang="fy-NL" smtClean="0"/>
              <a:t>5</a:t>
            </a:fld>
            <a:endParaRPr lang="fy-NL"/>
          </a:p>
        </p:txBody>
      </p:sp>
    </p:spTree>
    <p:extLst>
      <p:ext uri="{BB962C8B-B14F-4D97-AF65-F5344CB8AC3E}">
        <p14:creationId xmlns:p14="http://schemas.microsoft.com/office/powerpoint/2010/main" val="182605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9986"/>
            <a:fld id="{ED2E2D96-12BD-4ABD-ADA8-646F29557210}" type="slidenum">
              <a:rPr lang="en-US" smtClean="0"/>
              <a:pPr defTabSz="939986"/>
              <a:t>8</a:t>
            </a:fld>
            <a:endParaRPr lang="en-US" dirty="0"/>
          </a:p>
        </p:txBody>
      </p:sp>
      <p:sp>
        <p:nvSpPr>
          <p:cNvPr id="29699" name="Rectangle 2"/>
          <p:cNvSpPr>
            <a:spLocks noGrp="1" noRot="1" noChangeAspect="1" noChangeArrowheads="1" noTextEdit="1"/>
          </p:cNvSpPr>
          <p:nvPr>
            <p:ph type="sldImg"/>
          </p:nvPr>
        </p:nvSpPr>
        <p:spPr>
          <a:xfrm>
            <a:off x="1184275" y="695325"/>
            <a:ext cx="4654550" cy="3490913"/>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20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9986"/>
            <a:fld id="{4786AE27-EF8E-4618-81A0-43B76E5F49E5}" type="slidenum">
              <a:rPr lang="en-US" smtClean="0"/>
              <a:pPr defTabSz="939986"/>
              <a:t>13</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3497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753600" cy="73152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9667" y="74406"/>
            <a:ext cx="9614264" cy="713834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381760" y="3413760"/>
            <a:ext cx="6827520" cy="1706880"/>
          </a:xfrm>
        </p:spPr>
        <p:txBody>
          <a:bodyPr/>
          <a:lstStyle>
            <a:lvl1pPr marL="0" indent="0" algn="ctr">
              <a:buNone/>
              <a:defRPr sz="2774">
                <a:solidFill>
                  <a:schemeClr val="tx2"/>
                </a:solidFill>
              </a:defRPr>
            </a:lvl1pPr>
            <a:lvl2pPr marL="487673" indent="0" algn="ctr">
              <a:buNone/>
            </a:lvl2pPr>
            <a:lvl3pPr marL="975345" indent="0" algn="ctr">
              <a:buNone/>
            </a:lvl3pPr>
            <a:lvl4pPr marL="1463018" indent="0" algn="ctr">
              <a:buNone/>
            </a:lvl4pPr>
            <a:lvl5pPr marL="1950689" indent="0" algn="ctr">
              <a:buNone/>
            </a:lvl5pPr>
            <a:lvl6pPr marL="2438362" indent="0" algn="ctr">
              <a:buNone/>
            </a:lvl6pPr>
            <a:lvl7pPr marL="2926034" indent="0" algn="ctr">
              <a:buNone/>
            </a:lvl7pPr>
            <a:lvl8pPr marL="3413707" indent="0" algn="ctr">
              <a:buNone/>
            </a:lvl8pPr>
            <a:lvl9pPr marL="3901379"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ltLang="en-US" dirty="0"/>
          </a:p>
        </p:txBody>
      </p:sp>
      <p:sp>
        <p:nvSpPr>
          <p:cNvPr id="17" name="Footer Placeholder 16"/>
          <p:cNvSpPr>
            <a:spLocks noGrp="1"/>
          </p:cNvSpPr>
          <p:nvPr>
            <p:ph type="ftr" sz="quarter" idx="11"/>
          </p:nvPr>
        </p:nvSpPr>
        <p:spPr/>
        <p:txBody>
          <a:bodyPr/>
          <a:lstStyle/>
          <a:p>
            <a:pPr>
              <a:defRPr/>
            </a:pPr>
            <a:endParaRPr lang="en-US" altLang="en-US" dirty="0"/>
          </a:p>
        </p:txBody>
      </p:sp>
      <p:sp>
        <p:nvSpPr>
          <p:cNvPr id="29" name="Slide Number Placeholder 28"/>
          <p:cNvSpPr>
            <a:spLocks noGrp="1"/>
          </p:cNvSpPr>
          <p:nvPr>
            <p:ph type="sldNum" sz="quarter" idx="12"/>
          </p:nvPr>
        </p:nvSpPr>
        <p:spPr/>
        <p:txBody>
          <a:bodyPr lIns="0" tIns="0" rIns="0" bIns="0">
            <a:noAutofit/>
          </a:bodyPr>
          <a:lstStyle>
            <a:lvl1pPr>
              <a:defRPr sz="1493">
                <a:solidFill>
                  <a:srgbClr val="FFFFFF"/>
                </a:solidFill>
              </a:defRPr>
            </a:lvl1pPr>
          </a:lstStyle>
          <a:p>
            <a:pPr>
              <a:defRPr/>
            </a:pPr>
            <a:fld id="{4EF45383-F062-4A00-878A-40E1CC0EDD96}" type="slidenum">
              <a:rPr lang="en-US" altLang="en-US" smtClean="0"/>
              <a:pPr>
                <a:defRPr/>
              </a:pPr>
              <a:t>‹#›</a:t>
            </a:fld>
            <a:endParaRPr lang="en-US" altLang="en-US" dirty="0"/>
          </a:p>
        </p:txBody>
      </p:sp>
      <p:sp>
        <p:nvSpPr>
          <p:cNvPr id="7" name="Rectangle 6"/>
          <p:cNvSpPr/>
          <p:nvPr/>
        </p:nvSpPr>
        <p:spPr>
          <a:xfrm>
            <a:off x="67128" y="1545924"/>
            <a:ext cx="9622973" cy="162917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7128" y="1489837"/>
            <a:ext cx="9622973" cy="1286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7128" y="3175094"/>
            <a:ext cx="9622973" cy="11790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87680" y="1606328"/>
            <a:ext cx="8778240" cy="1568027"/>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4B40EAF-08C0-4AFD-A822-8FE2E47AA5C3}" type="slidenum">
              <a:rPr lang="en-US" altLang="en-US" smtClean="0"/>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1360" y="292953"/>
            <a:ext cx="2145792" cy="624162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75360" y="292952"/>
            <a:ext cx="5933440" cy="624162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65D35101-3542-4A0F-8785-385F2F20C071}" type="slidenum">
              <a:rPr lang="en-US" altLang="en-US" smtClean="0"/>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296865"/>
            <a:ext cx="8778240" cy="1216025"/>
          </a:xfrm>
        </p:spPr>
        <p:txBody>
          <a:bodyPr/>
          <a:lstStyle/>
          <a:p>
            <a:r>
              <a:rPr lang="en-US"/>
              <a:t>Click to edit Master title style</a:t>
            </a:r>
          </a:p>
        </p:txBody>
      </p:sp>
      <p:sp>
        <p:nvSpPr>
          <p:cNvPr id="3" name="Text Placeholder 2"/>
          <p:cNvSpPr>
            <a:spLocks noGrp="1"/>
          </p:cNvSpPr>
          <p:nvPr>
            <p:ph type="body" sz="half" idx="1"/>
          </p:nvPr>
        </p:nvSpPr>
        <p:spPr>
          <a:xfrm>
            <a:off x="487681" y="1706563"/>
            <a:ext cx="4307840" cy="483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706563"/>
            <a:ext cx="4307840" cy="483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0C2021D-AF54-47B5-99B7-274D7B746666}" type="slidenum">
              <a:rPr lang="en-US" altLang="en-US"/>
              <a:pPr>
                <a:defRPr/>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p:nvPr>
        </p:nvSpPr>
        <p:spPr>
          <a:xfrm>
            <a:off x="2336801" y="284485"/>
            <a:ext cx="5080000" cy="596099"/>
          </a:xfrm>
          <a:prstGeom prst="rect">
            <a:avLst/>
          </a:prstGeom>
        </p:spPr>
        <p:txBody>
          <a:bodyPr wrap="none" lIns="0" tIns="0" rIns="0" bIns="0">
            <a:noAutofit/>
          </a:bodyPr>
          <a:lstStyle>
            <a:lvl1pPr algn="ctr">
              <a:defRPr sz="2240" b="1" i="0" baseline="0">
                <a:solidFill>
                  <a:schemeClr val="tx1">
                    <a:lumMod val="50000"/>
                    <a:lumOff val="50000"/>
                  </a:schemeClr>
                </a:solidFill>
                <a:latin typeface="+mn-lt"/>
              </a:defRPr>
            </a:lvl1pPr>
          </a:lstStyle>
          <a:p>
            <a:r>
              <a:rPr lang="en-US"/>
              <a:t>Click to edit Master title style</a:t>
            </a:r>
            <a:endParaRPr lang="en-US" dirty="0"/>
          </a:p>
        </p:txBody>
      </p:sp>
      <p:sp>
        <p:nvSpPr>
          <p:cNvPr id="30" name="Text Placeholder 3"/>
          <p:cNvSpPr>
            <a:spLocks noGrp="1"/>
          </p:cNvSpPr>
          <p:nvPr>
            <p:ph type="body" sz="half" idx="2"/>
          </p:nvPr>
        </p:nvSpPr>
        <p:spPr>
          <a:xfrm>
            <a:off x="3489961" y="893059"/>
            <a:ext cx="2773680" cy="285505"/>
          </a:xfrm>
          <a:prstGeom prst="rect">
            <a:avLst/>
          </a:prstGeom>
        </p:spPr>
        <p:txBody>
          <a:bodyPr lIns="0" tIns="0" rIns="0" bIns="0" anchor="ctr">
            <a:noAutofit/>
          </a:bodyPr>
          <a:lstStyle>
            <a:lvl1pPr marL="0" indent="0" algn="ctr">
              <a:buNone/>
              <a:defRPr sz="1280" b="1" i="0" baseline="0">
                <a:solidFill>
                  <a:schemeClr val="tx1">
                    <a:lumMod val="50000"/>
                    <a:lumOff val="50000"/>
                  </a:schemeClr>
                </a:solidFill>
                <a:latin typeface="+mn-lt"/>
              </a:defRPr>
            </a:lvl1pPr>
            <a:lvl2pPr marL="365746" indent="0">
              <a:buNone/>
              <a:defRPr sz="960"/>
            </a:lvl2pPr>
            <a:lvl3pPr marL="731492" indent="0">
              <a:buNone/>
              <a:defRPr sz="800"/>
            </a:lvl3pPr>
            <a:lvl4pPr marL="1097237" indent="0">
              <a:buNone/>
              <a:defRPr sz="720"/>
            </a:lvl4pPr>
            <a:lvl5pPr marL="1462981" indent="0">
              <a:buNone/>
              <a:defRPr sz="720"/>
            </a:lvl5pPr>
            <a:lvl6pPr marL="1828726" indent="0">
              <a:buNone/>
              <a:defRPr sz="720"/>
            </a:lvl6pPr>
            <a:lvl7pPr marL="2194472" indent="0">
              <a:buNone/>
              <a:defRPr sz="720"/>
            </a:lvl7pPr>
            <a:lvl8pPr marL="2560216" indent="0">
              <a:buNone/>
              <a:defRPr sz="720"/>
            </a:lvl8pPr>
            <a:lvl9pPr marL="2925962" indent="0">
              <a:buNone/>
              <a:defRPr sz="720"/>
            </a:lvl9pPr>
          </a:lstStyle>
          <a:p>
            <a:pPr lvl="0"/>
            <a:r>
              <a:rPr lang="en-US"/>
              <a:t>Edit Master text styles</a:t>
            </a:r>
          </a:p>
        </p:txBody>
      </p:sp>
    </p:spTree>
    <p:extLst>
      <p:ext uri="{BB962C8B-B14F-4D97-AF65-F5344CB8AC3E}">
        <p14:creationId xmlns:p14="http://schemas.microsoft.com/office/powerpoint/2010/main" val="3176751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197187"/>
            <a:ext cx="8290560" cy="2546773"/>
          </a:xfrm>
        </p:spPr>
        <p:txBody>
          <a:bodyPr anchor="b"/>
          <a:lstStyle>
            <a:lvl1pPr algn="ctr">
              <a:defRPr sz="6400"/>
            </a:lvl1pPr>
          </a:lstStyle>
          <a:p>
            <a:r>
              <a:rPr lang="en-US"/>
              <a:t>Click to edit Master title style</a:t>
            </a:r>
            <a:endParaRPr lang="en-US" dirty="0"/>
          </a:p>
        </p:txBody>
      </p:sp>
      <p:sp>
        <p:nvSpPr>
          <p:cNvPr id="3" name="Subtitle 2"/>
          <p:cNvSpPr>
            <a:spLocks noGrp="1"/>
          </p:cNvSpPr>
          <p:nvPr>
            <p:ph type="subTitle" idx="1"/>
          </p:nvPr>
        </p:nvSpPr>
        <p:spPr>
          <a:xfrm>
            <a:off x="1219200" y="3842174"/>
            <a:ext cx="73152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416E8-780B-4FDD-8F6F-432AC21AD271}" type="slidenum">
              <a:rPr lang="en-US" smtClean="0"/>
              <a:t>‹#›</a:t>
            </a:fld>
            <a:endParaRPr lang="en-US"/>
          </a:p>
        </p:txBody>
      </p:sp>
    </p:spTree>
    <p:extLst>
      <p:ext uri="{BB962C8B-B14F-4D97-AF65-F5344CB8AC3E}">
        <p14:creationId xmlns:p14="http://schemas.microsoft.com/office/powerpoint/2010/main" val="833282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416E8-780B-4FDD-8F6F-432AC21AD271}" type="slidenum">
              <a:rPr lang="en-US" smtClean="0"/>
              <a:t>‹#›</a:t>
            </a:fld>
            <a:endParaRPr lang="en-US"/>
          </a:p>
        </p:txBody>
      </p:sp>
    </p:spTree>
    <p:extLst>
      <p:ext uri="{BB962C8B-B14F-4D97-AF65-F5344CB8AC3E}">
        <p14:creationId xmlns:p14="http://schemas.microsoft.com/office/powerpoint/2010/main" val="2289581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1" y="1823722"/>
            <a:ext cx="8412480" cy="3042919"/>
          </a:xfrm>
        </p:spPr>
        <p:txBody>
          <a:bodyPr anchor="b"/>
          <a:lstStyle>
            <a:lvl1pPr>
              <a:defRPr sz="6400"/>
            </a:lvl1pPr>
          </a:lstStyle>
          <a:p>
            <a:r>
              <a:rPr lang="en-US"/>
              <a:t>Click to edit Master title style</a:t>
            </a:r>
            <a:endParaRPr lang="en-US" dirty="0"/>
          </a:p>
        </p:txBody>
      </p:sp>
      <p:sp>
        <p:nvSpPr>
          <p:cNvPr id="3" name="Text Placeholder 2"/>
          <p:cNvSpPr>
            <a:spLocks noGrp="1"/>
          </p:cNvSpPr>
          <p:nvPr>
            <p:ph type="body" idx="1"/>
          </p:nvPr>
        </p:nvSpPr>
        <p:spPr>
          <a:xfrm>
            <a:off x="665481" y="4895429"/>
            <a:ext cx="8412480"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416E8-780B-4FDD-8F6F-432AC21AD271}" type="slidenum">
              <a:rPr lang="en-US" smtClean="0"/>
              <a:t>‹#›</a:t>
            </a:fld>
            <a:endParaRPr lang="en-US"/>
          </a:p>
        </p:txBody>
      </p:sp>
    </p:spTree>
    <p:extLst>
      <p:ext uri="{BB962C8B-B14F-4D97-AF65-F5344CB8AC3E}">
        <p14:creationId xmlns:p14="http://schemas.microsoft.com/office/powerpoint/2010/main" val="292998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0560" y="1947333"/>
            <a:ext cx="414528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7760" y="1947333"/>
            <a:ext cx="414528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416E8-780B-4FDD-8F6F-432AC21AD271}" type="slidenum">
              <a:rPr lang="en-US" smtClean="0"/>
              <a:t>‹#›</a:t>
            </a:fld>
            <a:endParaRPr lang="en-US"/>
          </a:p>
        </p:txBody>
      </p:sp>
    </p:spTree>
    <p:extLst>
      <p:ext uri="{BB962C8B-B14F-4D97-AF65-F5344CB8AC3E}">
        <p14:creationId xmlns:p14="http://schemas.microsoft.com/office/powerpoint/2010/main" val="293539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389468"/>
            <a:ext cx="841248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1832" y="1793241"/>
            <a:ext cx="4126229"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671832" y="2672080"/>
            <a:ext cx="412622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7761" y="1793241"/>
            <a:ext cx="4146550"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4937761" y="2672080"/>
            <a:ext cx="414655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416E8-780B-4FDD-8F6F-432AC21AD271}" type="slidenum">
              <a:rPr lang="en-US" smtClean="0"/>
              <a:t>‹#›</a:t>
            </a:fld>
            <a:endParaRPr lang="en-US"/>
          </a:p>
        </p:txBody>
      </p:sp>
    </p:spTree>
    <p:extLst>
      <p:ext uri="{BB962C8B-B14F-4D97-AF65-F5344CB8AC3E}">
        <p14:creationId xmlns:p14="http://schemas.microsoft.com/office/powerpoint/2010/main" val="263154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416E8-780B-4FDD-8F6F-432AC21AD271}" type="slidenum">
              <a:rPr lang="en-US" smtClean="0"/>
              <a:t>‹#›</a:t>
            </a:fld>
            <a:endParaRPr lang="en-US"/>
          </a:p>
        </p:txBody>
      </p:sp>
    </p:spTree>
    <p:extLst>
      <p:ext uri="{BB962C8B-B14F-4D97-AF65-F5344CB8AC3E}">
        <p14:creationId xmlns:p14="http://schemas.microsoft.com/office/powerpoint/2010/main" val="387434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5D2C512-832C-44E6-B27A-2F539C4C383B}" type="slidenum">
              <a:rPr lang="en-US" altLang="en-US" smtClean="0"/>
              <a:pPr>
                <a:defRPr/>
              </a:pPr>
              <a:t>‹#›</a:t>
            </a:fld>
            <a:endParaRPr lang="en-US" altLang="en-US" dirty="0"/>
          </a:p>
        </p:txBody>
      </p:sp>
      <p:sp>
        <p:nvSpPr>
          <p:cNvPr id="8" name="Content Placeholder 7"/>
          <p:cNvSpPr>
            <a:spLocks noGrp="1"/>
          </p:cNvSpPr>
          <p:nvPr>
            <p:ph sz="quarter" idx="1"/>
          </p:nvPr>
        </p:nvSpPr>
        <p:spPr>
          <a:xfrm>
            <a:off x="975360" y="1544320"/>
            <a:ext cx="8290560" cy="4876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416E8-780B-4FDD-8F6F-432AC21AD271}" type="slidenum">
              <a:rPr lang="en-US" smtClean="0"/>
              <a:t>‹#›</a:t>
            </a:fld>
            <a:endParaRPr lang="en-US"/>
          </a:p>
        </p:txBody>
      </p:sp>
    </p:spTree>
    <p:extLst>
      <p:ext uri="{BB962C8B-B14F-4D97-AF65-F5344CB8AC3E}">
        <p14:creationId xmlns:p14="http://schemas.microsoft.com/office/powerpoint/2010/main" val="3099178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0" y="487680"/>
            <a:ext cx="3145790" cy="1706880"/>
          </a:xfrm>
        </p:spPr>
        <p:txBody>
          <a:bodyPr anchor="b"/>
          <a:lstStyle>
            <a:lvl1pPr>
              <a:defRPr sz="3413"/>
            </a:lvl1pPr>
          </a:lstStyle>
          <a:p>
            <a:r>
              <a:rPr lang="en-US"/>
              <a:t>Click to edit Master title style</a:t>
            </a:r>
            <a:endParaRPr lang="en-US" dirty="0"/>
          </a:p>
        </p:txBody>
      </p:sp>
      <p:sp>
        <p:nvSpPr>
          <p:cNvPr id="3" name="Content Placeholder 2"/>
          <p:cNvSpPr>
            <a:spLocks noGrp="1"/>
          </p:cNvSpPr>
          <p:nvPr>
            <p:ph idx="1"/>
          </p:nvPr>
        </p:nvSpPr>
        <p:spPr>
          <a:xfrm>
            <a:off x="4146550" y="1053255"/>
            <a:ext cx="4937760"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830" y="2194560"/>
            <a:ext cx="3145790"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416E8-780B-4FDD-8F6F-432AC21AD271}" type="slidenum">
              <a:rPr lang="en-US" smtClean="0"/>
              <a:t>‹#›</a:t>
            </a:fld>
            <a:endParaRPr lang="en-US"/>
          </a:p>
        </p:txBody>
      </p:sp>
    </p:spTree>
    <p:extLst>
      <p:ext uri="{BB962C8B-B14F-4D97-AF65-F5344CB8AC3E}">
        <p14:creationId xmlns:p14="http://schemas.microsoft.com/office/powerpoint/2010/main" val="2603608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0" y="487680"/>
            <a:ext cx="3145790" cy="1706880"/>
          </a:xfrm>
        </p:spPr>
        <p:txBody>
          <a:bodyPr anchor="b"/>
          <a:lstStyle>
            <a:lvl1pPr>
              <a:defRPr sz="3413"/>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6550" y="1053255"/>
            <a:ext cx="4937760"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671830" y="2194560"/>
            <a:ext cx="3145790"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416E8-780B-4FDD-8F6F-432AC21AD271}" type="slidenum">
              <a:rPr lang="en-US" smtClean="0"/>
              <a:t>‹#›</a:t>
            </a:fld>
            <a:endParaRPr lang="en-US"/>
          </a:p>
        </p:txBody>
      </p:sp>
    </p:spTree>
    <p:extLst>
      <p:ext uri="{BB962C8B-B14F-4D97-AF65-F5344CB8AC3E}">
        <p14:creationId xmlns:p14="http://schemas.microsoft.com/office/powerpoint/2010/main" val="359191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416E8-780B-4FDD-8F6F-432AC21AD271}" type="slidenum">
              <a:rPr lang="en-US" smtClean="0"/>
              <a:t>‹#›</a:t>
            </a:fld>
            <a:endParaRPr lang="en-US"/>
          </a:p>
        </p:txBody>
      </p:sp>
    </p:spTree>
    <p:extLst>
      <p:ext uri="{BB962C8B-B14F-4D97-AF65-F5344CB8AC3E}">
        <p14:creationId xmlns:p14="http://schemas.microsoft.com/office/powerpoint/2010/main" val="2977721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1" y="389467"/>
            <a:ext cx="2103120"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70561" y="389467"/>
            <a:ext cx="618744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416E8-780B-4FDD-8F6F-432AC21AD271}" type="slidenum">
              <a:rPr lang="en-US" smtClean="0"/>
              <a:t>‹#›</a:t>
            </a:fld>
            <a:endParaRPr lang="en-US"/>
          </a:p>
        </p:txBody>
      </p:sp>
    </p:spTree>
    <p:extLst>
      <p:ext uri="{BB962C8B-B14F-4D97-AF65-F5344CB8AC3E}">
        <p14:creationId xmlns:p14="http://schemas.microsoft.com/office/powerpoint/2010/main" val="3477967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87681" y="1916609"/>
            <a:ext cx="8778240" cy="4617968"/>
          </a:xfrm>
          <a:noFill/>
        </p:spPr>
        <p:txBody>
          <a:bodyPr>
            <a:normAutofit/>
          </a:bodyPr>
          <a:lstStyle>
            <a:lvl1pPr marL="0" indent="0" algn="just">
              <a:lnSpc>
                <a:spcPct val="100000"/>
              </a:lnSpc>
              <a:buFont typeface="Arial" pitchFamily="34" charset="0"/>
              <a:buNone/>
              <a:defRPr sz="1067" b="0">
                <a:solidFill>
                  <a:schemeClr val="tx1"/>
                </a:solidFill>
                <a:latin typeface="Roboto Light" pitchFamily="2" charset="0"/>
                <a:ea typeface="Roboto Light" pitchFamily="2" charset="0"/>
              </a:defRPr>
            </a:lvl1pPr>
            <a:lvl2pPr marL="0" indent="0" algn="l">
              <a:buNone/>
              <a:defRPr sz="1200">
                <a:solidFill>
                  <a:srgbClr val="3B3B3B"/>
                </a:solidFill>
              </a:defRPr>
            </a:lvl2pPr>
            <a:lvl3pPr marL="0" indent="0" algn="l">
              <a:buNone/>
              <a:defRPr>
                <a:solidFill>
                  <a:srgbClr val="3B3B3B"/>
                </a:solidFill>
              </a:defRPr>
            </a:lvl3pPr>
            <a:lvl4pPr marL="0" indent="0" algn="l">
              <a:buNone/>
              <a:defRPr>
                <a:solidFill>
                  <a:srgbClr val="3B3B3B"/>
                </a:solidFill>
              </a:defRPr>
            </a:lvl4pPr>
            <a:lvl5pPr marL="0" indent="0" algn="l">
              <a:buNone/>
              <a:defRPr>
                <a:solidFill>
                  <a:srgbClr val="3B3B3B"/>
                </a:solidFill>
              </a:defRPr>
            </a:lvl5pPr>
          </a:lstStyle>
          <a:p>
            <a:pPr lvl="0"/>
            <a:r>
              <a:rPr lang="fr-FR" dirty="0"/>
              <a:t>Cliquez pour modifier les styles du texte du masque</a:t>
            </a:r>
          </a:p>
        </p:txBody>
      </p:sp>
      <p:sp>
        <p:nvSpPr>
          <p:cNvPr id="12" name="Espace réservé du texte 11"/>
          <p:cNvSpPr>
            <a:spLocks noGrp="1"/>
          </p:cNvSpPr>
          <p:nvPr>
            <p:ph type="body" sz="quarter" idx="10" hasCustomPrompt="1"/>
          </p:nvPr>
        </p:nvSpPr>
        <p:spPr>
          <a:xfrm>
            <a:off x="487649" y="369101"/>
            <a:ext cx="8778303" cy="494436"/>
          </a:xfrm>
        </p:spPr>
        <p:txBody>
          <a:bodyPr>
            <a:noAutofit/>
          </a:bodyPr>
          <a:lstStyle>
            <a:lvl1pPr marL="0" algn="ctr" defTabSz="870866" rtl="0" eaLnBrk="1" latinLnBrk="0" hangingPunct="1">
              <a:defRPr lang="fr-FR" sz="2347" b="0" kern="1200" dirty="0">
                <a:solidFill>
                  <a:schemeClr val="tx1"/>
                </a:solidFill>
                <a:latin typeface="Roboto Bold" pitchFamily="2" charset="0"/>
                <a:ea typeface="Roboto Bold" pitchFamily="2" charset="0"/>
                <a:cs typeface="Roboto Bold" pitchFamily="2" charset="0"/>
              </a:defRPr>
            </a:lvl1pPr>
          </a:lstStyle>
          <a:p>
            <a:pPr lvl="0"/>
            <a:r>
              <a:rPr lang="fr-FR" dirty="0"/>
              <a:t>Modifiez Les Styles Du Texte Du Masque</a:t>
            </a:r>
          </a:p>
        </p:txBody>
      </p:sp>
      <p:sp>
        <p:nvSpPr>
          <p:cNvPr id="5" name="Espace réservé du texte 11"/>
          <p:cNvSpPr>
            <a:spLocks noGrp="1"/>
          </p:cNvSpPr>
          <p:nvPr>
            <p:ph type="body" sz="quarter" idx="11"/>
          </p:nvPr>
        </p:nvSpPr>
        <p:spPr>
          <a:xfrm>
            <a:off x="487332" y="892493"/>
            <a:ext cx="8778303" cy="494436"/>
          </a:xfrm>
        </p:spPr>
        <p:txBody>
          <a:bodyPr>
            <a:noAutofit/>
          </a:bodyPr>
          <a:lstStyle>
            <a:lvl1pPr marL="0" algn="ctr" defTabSz="870866" rtl="0" eaLnBrk="1" latinLnBrk="0" hangingPunct="1">
              <a:defRPr lang="fr-FR" sz="1280" b="0" kern="1200" dirty="0">
                <a:solidFill>
                  <a:schemeClr val="tx1"/>
                </a:solidFill>
                <a:latin typeface="Roboto" pitchFamily="2" charset="0"/>
                <a:ea typeface="Roboto" pitchFamily="2" charset="0"/>
                <a:cs typeface="Roboto" pitchFamily="2" charset="0"/>
              </a:defRPr>
            </a:lvl1pPr>
          </a:lstStyle>
          <a:p>
            <a:pPr lvl="0"/>
            <a:r>
              <a:rPr lang="fr-FR" dirty="0"/>
              <a:t>Modifiez les styles du texte du masque</a:t>
            </a:r>
          </a:p>
        </p:txBody>
      </p:sp>
    </p:spTree>
    <p:extLst>
      <p:ext uri="{BB962C8B-B14F-4D97-AF65-F5344CB8AC3E}">
        <p14:creationId xmlns:p14="http://schemas.microsoft.com/office/powerpoint/2010/main" val="1731971547"/>
      </p:ext>
    </p:extLst>
  </p:cSld>
  <p:clrMapOvr>
    <a:masterClrMapping/>
  </p:clrMapOvr>
  <p:extLst>
    <p:ext uri="{DCECCB84-F9BA-43D5-87BE-67443E8EF086}">
      <p15:sldGuideLst xmlns:p15="http://schemas.microsoft.com/office/powerpoint/2012/main">
        <p15:guide id="2" pos="4320">
          <p15:clr>
            <a:srgbClr val="FBAE40"/>
          </p15:clr>
        </p15:guide>
        <p15:guide id="3" orient="horz" pos="32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p:nvPr>
        </p:nvSpPr>
        <p:spPr>
          <a:xfrm>
            <a:off x="2336801" y="284484"/>
            <a:ext cx="5080000" cy="596099"/>
          </a:xfrm>
          <a:prstGeom prst="rect">
            <a:avLst/>
          </a:prstGeom>
        </p:spPr>
        <p:txBody>
          <a:bodyPr wrap="none" lIns="0" tIns="0" rIns="0" bIns="0">
            <a:noAutofit/>
          </a:bodyPr>
          <a:lstStyle>
            <a:lvl1pPr algn="ctr">
              <a:defRPr sz="2240" b="1" i="0" baseline="0">
                <a:solidFill>
                  <a:schemeClr val="tx1">
                    <a:lumMod val="50000"/>
                    <a:lumOff val="50000"/>
                  </a:schemeClr>
                </a:solidFill>
                <a:latin typeface="+mn-lt"/>
              </a:defRPr>
            </a:lvl1pPr>
          </a:lstStyle>
          <a:p>
            <a:r>
              <a:rPr lang="en-US"/>
              <a:t>Click to edit Master title style</a:t>
            </a:r>
            <a:endParaRPr lang="en-US" dirty="0"/>
          </a:p>
        </p:txBody>
      </p:sp>
      <p:sp>
        <p:nvSpPr>
          <p:cNvPr id="30" name="Text Placeholder 3"/>
          <p:cNvSpPr>
            <a:spLocks noGrp="1"/>
          </p:cNvSpPr>
          <p:nvPr>
            <p:ph type="body" sz="half" idx="2"/>
          </p:nvPr>
        </p:nvSpPr>
        <p:spPr>
          <a:xfrm>
            <a:off x="3489961" y="893058"/>
            <a:ext cx="2773680" cy="285505"/>
          </a:xfrm>
          <a:prstGeom prst="rect">
            <a:avLst/>
          </a:prstGeom>
        </p:spPr>
        <p:txBody>
          <a:bodyPr lIns="0" tIns="0" rIns="0" bIns="0" anchor="ctr">
            <a:noAutofit/>
          </a:bodyPr>
          <a:lstStyle>
            <a:lvl1pPr marL="0" indent="0" algn="ctr">
              <a:buNone/>
              <a:defRPr sz="1280" b="1" i="0" baseline="0">
                <a:solidFill>
                  <a:schemeClr val="tx1">
                    <a:lumMod val="50000"/>
                    <a:lumOff val="50000"/>
                  </a:schemeClr>
                </a:solidFill>
                <a:latin typeface="+mn-lt"/>
              </a:defRPr>
            </a:lvl1pPr>
            <a:lvl2pPr marL="365763" indent="0">
              <a:buNone/>
              <a:defRPr sz="960"/>
            </a:lvl2pPr>
            <a:lvl3pPr marL="731525" indent="0">
              <a:buNone/>
              <a:defRPr sz="800"/>
            </a:lvl3pPr>
            <a:lvl4pPr marL="1097287" indent="0">
              <a:buNone/>
              <a:defRPr sz="720"/>
            </a:lvl4pPr>
            <a:lvl5pPr marL="1463049" indent="0">
              <a:buNone/>
              <a:defRPr sz="720"/>
            </a:lvl5pPr>
            <a:lvl6pPr marL="1828811" indent="0">
              <a:buNone/>
              <a:defRPr sz="720"/>
            </a:lvl6pPr>
            <a:lvl7pPr marL="2194574" indent="0">
              <a:buNone/>
              <a:defRPr sz="720"/>
            </a:lvl7pPr>
            <a:lvl8pPr marL="2560336" indent="0">
              <a:buNone/>
              <a:defRPr sz="720"/>
            </a:lvl8pPr>
            <a:lvl9pPr marL="2926099" indent="0">
              <a:buNone/>
              <a:defRPr sz="720"/>
            </a:lvl9pPr>
          </a:lstStyle>
          <a:p>
            <a:pPr lvl="0"/>
            <a:r>
              <a:rPr lang="en-US"/>
              <a:t>Edit Master text styles</a:t>
            </a:r>
          </a:p>
        </p:txBody>
      </p:sp>
    </p:spTree>
    <p:extLst>
      <p:ext uri="{BB962C8B-B14F-4D97-AF65-F5344CB8AC3E}">
        <p14:creationId xmlns:p14="http://schemas.microsoft.com/office/powerpoint/2010/main" val="1121308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6" name="Group 5"/>
          <p:cNvGrpSpPr/>
          <p:nvPr userDrawn="1"/>
        </p:nvGrpSpPr>
        <p:grpSpPr>
          <a:xfrm>
            <a:off x="277935" y="6836612"/>
            <a:ext cx="179267" cy="235900"/>
            <a:chOff x="4328868" y="5502988"/>
            <a:chExt cx="500307" cy="493774"/>
          </a:xfrm>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440"/>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440"/>
            </a:p>
          </p:txBody>
        </p:sp>
      </p:grpSp>
      <p:grpSp>
        <p:nvGrpSpPr>
          <p:cNvPr id="10" name="Group 9"/>
          <p:cNvGrpSpPr/>
          <p:nvPr userDrawn="1"/>
        </p:nvGrpSpPr>
        <p:grpSpPr>
          <a:xfrm flipH="1">
            <a:off x="746968" y="6836612"/>
            <a:ext cx="179267" cy="235900"/>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440"/>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440"/>
            </a:p>
          </p:txBody>
        </p:sp>
      </p:grpSp>
      <p:cxnSp>
        <p:nvCxnSpPr>
          <p:cNvPr id="4" name="Straight Connector 3"/>
          <p:cNvCxnSpPr/>
          <p:nvPr userDrawn="1"/>
        </p:nvCxnSpPr>
        <p:spPr>
          <a:xfrm>
            <a:off x="442167" y="6957530"/>
            <a:ext cx="3048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401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462368" y="685378"/>
            <a:ext cx="5696011" cy="823031"/>
          </a:xfrm>
          <a:prstGeom prst="rect">
            <a:avLst/>
          </a:prstGeom>
        </p:spPr>
        <p:txBody>
          <a:bodyPr/>
          <a:lstStyle>
            <a:lvl1pPr>
              <a:lnSpc>
                <a:spcPct val="75000"/>
              </a:lnSpc>
              <a:defRPr sz="3840" b="1" i="0">
                <a:solidFill>
                  <a:schemeClr val="tx1"/>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3346669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26EC368-7125-4751-A352-DE62068E024C}"/>
              </a:ext>
            </a:extLst>
          </p:cNvPr>
          <p:cNvSpPr/>
          <p:nvPr userDrawn="1"/>
        </p:nvSpPr>
        <p:spPr>
          <a:xfrm>
            <a:off x="0" y="2162951"/>
            <a:ext cx="2438400" cy="32512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960" dirty="0">
              <a:solidFill>
                <a:schemeClr val="tx1">
                  <a:lumMod val="65000"/>
                  <a:lumOff val="35000"/>
                </a:schemeClr>
              </a:solidFill>
            </a:endParaRPr>
          </a:p>
        </p:txBody>
      </p:sp>
      <p:sp>
        <p:nvSpPr>
          <p:cNvPr id="17" name="Rectangle 16">
            <a:extLst>
              <a:ext uri="{FF2B5EF4-FFF2-40B4-BE49-F238E27FC236}">
                <a16:creationId xmlns:a16="http://schemas.microsoft.com/office/drawing/2014/main" id="{24BFCC5C-0968-4E75-A37F-17EB7AA048A4}"/>
              </a:ext>
            </a:extLst>
          </p:cNvPr>
          <p:cNvSpPr/>
          <p:nvPr userDrawn="1"/>
        </p:nvSpPr>
        <p:spPr>
          <a:xfrm>
            <a:off x="2438400" y="2162951"/>
            <a:ext cx="2438400" cy="32512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960" dirty="0">
              <a:solidFill>
                <a:schemeClr val="bg1"/>
              </a:solidFill>
            </a:endParaRPr>
          </a:p>
        </p:txBody>
      </p:sp>
      <p:sp>
        <p:nvSpPr>
          <p:cNvPr id="18" name="Rectangle 17">
            <a:extLst>
              <a:ext uri="{FF2B5EF4-FFF2-40B4-BE49-F238E27FC236}">
                <a16:creationId xmlns:a16="http://schemas.microsoft.com/office/drawing/2014/main" id="{A29D99F7-C407-4D94-A5FA-8E7D4FE01F3B}"/>
              </a:ext>
            </a:extLst>
          </p:cNvPr>
          <p:cNvSpPr/>
          <p:nvPr userDrawn="1"/>
        </p:nvSpPr>
        <p:spPr>
          <a:xfrm>
            <a:off x="4876800" y="2162951"/>
            <a:ext cx="2438400" cy="3251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960" dirty="0">
              <a:solidFill>
                <a:srgbClr val="FFFFFF"/>
              </a:solidFill>
            </a:endParaRPr>
          </a:p>
        </p:txBody>
      </p:sp>
      <p:sp>
        <p:nvSpPr>
          <p:cNvPr id="19" name="Rectangle 18">
            <a:extLst>
              <a:ext uri="{FF2B5EF4-FFF2-40B4-BE49-F238E27FC236}">
                <a16:creationId xmlns:a16="http://schemas.microsoft.com/office/drawing/2014/main" id="{C3E91E2C-D7E1-4BF9-9FC0-E2AA1F02CC22}"/>
              </a:ext>
            </a:extLst>
          </p:cNvPr>
          <p:cNvSpPr/>
          <p:nvPr userDrawn="1"/>
        </p:nvSpPr>
        <p:spPr>
          <a:xfrm>
            <a:off x="7315200" y="2162951"/>
            <a:ext cx="2438400" cy="325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960" dirty="0">
              <a:solidFill>
                <a:srgbClr val="FFFFFF"/>
              </a:solidFill>
            </a:endParaRPr>
          </a:p>
        </p:txBody>
      </p:sp>
      <p:sp>
        <p:nvSpPr>
          <p:cNvPr id="2" name="Title 1"/>
          <p:cNvSpPr>
            <a:spLocks noGrp="1"/>
          </p:cNvSpPr>
          <p:nvPr>
            <p:ph type="title"/>
          </p:nvPr>
        </p:nvSpPr>
        <p:spPr/>
        <p:txBody>
          <a:bodyPr/>
          <a:lstStyle>
            <a:lvl1pPr>
              <a:defRPr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JM" dirty="0"/>
          </a:p>
        </p:txBody>
      </p:sp>
      <p:sp>
        <p:nvSpPr>
          <p:cNvPr id="12" name="Text Placeholder 17"/>
          <p:cNvSpPr>
            <a:spLocks noGrp="1"/>
          </p:cNvSpPr>
          <p:nvPr>
            <p:ph type="body" sz="quarter" idx="23"/>
          </p:nvPr>
        </p:nvSpPr>
        <p:spPr>
          <a:xfrm>
            <a:off x="487680" y="1246294"/>
            <a:ext cx="5364480" cy="460587"/>
          </a:xfrm>
        </p:spPr>
        <p:txBody>
          <a:bodyPr>
            <a:noAutofit/>
          </a:bodyPr>
          <a:lstStyle>
            <a:lvl1pPr marL="0" indent="0" algn="l">
              <a:buFontTx/>
              <a:buNone/>
              <a:defRPr sz="128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87683" indent="0">
              <a:buFontTx/>
              <a:buNone/>
              <a:defRPr sz="1120">
                <a:latin typeface="Mission Gothic Regular" pitchFamily="50" charset="0"/>
              </a:defRPr>
            </a:lvl2pPr>
            <a:lvl3pPr marL="975367" indent="0">
              <a:buFontTx/>
              <a:buNone/>
              <a:defRPr sz="1120">
                <a:latin typeface="Mission Gothic Regular" pitchFamily="50" charset="0"/>
              </a:defRPr>
            </a:lvl3pPr>
            <a:lvl4pPr marL="1463049" indent="0">
              <a:buFontTx/>
              <a:buNone/>
              <a:defRPr sz="1120">
                <a:latin typeface="Mission Gothic Regular" pitchFamily="50" charset="0"/>
              </a:defRPr>
            </a:lvl4pPr>
            <a:lvl5pPr marL="1950732" indent="0">
              <a:buFontTx/>
              <a:buNone/>
              <a:defRPr sz="1120">
                <a:latin typeface="Mission Gothic Regular" pitchFamily="50" charset="0"/>
              </a:defRPr>
            </a:lvl5pPr>
          </a:lstStyle>
          <a:p>
            <a:pPr lvl="0"/>
            <a:endParaRPr lang="en-JM" dirty="0"/>
          </a:p>
        </p:txBody>
      </p:sp>
      <p:sp>
        <p:nvSpPr>
          <p:cNvPr id="28" name="Picture Placeholder 27"/>
          <p:cNvSpPr>
            <a:spLocks noGrp="1"/>
          </p:cNvSpPr>
          <p:nvPr>
            <p:ph type="pic" sz="quarter" idx="24"/>
          </p:nvPr>
        </p:nvSpPr>
        <p:spPr>
          <a:xfrm>
            <a:off x="1" y="2488522"/>
            <a:ext cx="2428646" cy="1862668"/>
          </a:xfrm>
        </p:spPr>
        <p:txBody>
          <a:bodyPr rtlCol="0">
            <a:normAutofit/>
          </a:bodyPr>
          <a:lstStyle/>
          <a:p>
            <a:pPr lvl="0"/>
            <a:endParaRPr lang="en-JM" noProof="0"/>
          </a:p>
        </p:txBody>
      </p:sp>
      <p:sp>
        <p:nvSpPr>
          <p:cNvPr id="30" name="Picture Placeholder 27"/>
          <p:cNvSpPr>
            <a:spLocks noGrp="1"/>
          </p:cNvSpPr>
          <p:nvPr>
            <p:ph type="pic" sz="quarter" idx="25"/>
          </p:nvPr>
        </p:nvSpPr>
        <p:spPr>
          <a:xfrm>
            <a:off x="2438401" y="2488522"/>
            <a:ext cx="2428646" cy="1862668"/>
          </a:xfrm>
        </p:spPr>
        <p:txBody>
          <a:bodyPr rtlCol="0">
            <a:normAutofit/>
          </a:bodyPr>
          <a:lstStyle/>
          <a:p>
            <a:pPr lvl="0"/>
            <a:endParaRPr lang="en-JM" noProof="0"/>
          </a:p>
        </p:txBody>
      </p:sp>
      <p:sp>
        <p:nvSpPr>
          <p:cNvPr id="31" name="Picture Placeholder 27"/>
          <p:cNvSpPr>
            <a:spLocks noGrp="1"/>
          </p:cNvSpPr>
          <p:nvPr>
            <p:ph type="pic" sz="quarter" idx="26"/>
          </p:nvPr>
        </p:nvSpPr>
        <p:spPr>
          <a:xfrm>
            <a:off x="4876801" y="2487168"/>
            <a:ext cx="2428646" cy="1862668"/>
          </a:xfrm>
        </p:spPr>
        <p:txBody>
          <a:bodyPr rtlCol="0">
            <a:normAutofit/>
          </a:bodyPr>
          <a:lstStyle/>
          <a:p>
            <a:pPr lvl="0"/>
            <a:endParaRPr lang="en-JM" noProof="0"/>
          </a:p>
        </p:txBody>
      </p:sp>
      <p:sp>
        <p:nvSpPr>
          <p:cNvPr id="32" name="Picture Placeholder 27"/>
          <p:cNvSpPr>
            <a:spLocks noGrp="1"/>
          </p:cNvSpPr>
          <p:nvPr>
            <p:ph type="pic" sz="quarter" idx="27"/>
          </p:nvPr>
        </p:nvSpPr>
        <p:spPr>
          <a:xfrm>
            <a:off x="7315200" y="2487168"/>
            <a:ext cx="2438400" cy="1862668"/>
          </a:xfrm>
        </p:spPr>
        <p:txBody>
          <a:bodyPr rtlCol="0">
            <a:normAutofit/>
          </a:bodyPr>
          <a:lstStyle/>
          <a:p>
            <a:pPr lvl="0"/>
            <a:endParaRPr lang="en-JM" noProof="0" dirty="0"/>
          </a:p>
        </p:txBody>
      </p:sp>
      <p:sp>
        <p:nvSpPr>
          <p:cNvPr id="36" name="Text Placeholder 35"/>
          <p:cNvSpPr>
            <a:spLocks noGrp="1"/>
          </p:cNvSpPr>
          <p:nvPr>
            <p:ph type="body" sz="quarter" idx="28"/>
          </p:nvPr>
        </p:nvSpPr>
        <p:spPr>
          <a:xfrm>
            <a:off x="487681" y="4763914"/>
            <a:ext cx="1869440" cy="519289"/>
          </a:xfrm>
        </p:spPr>
        <p:txBody>
          <a:bodyPr>
            <a:noAutofit/>
          </a:bodyPr>
          <a:lstStyle>
            <a:lvl1pPr marL="0" indent="0">
              <a:buFontTx/>
              <a:buNone/>
              <a:defRPr sz="1174" b="1">
                <a:solidFill>
                  <a:schemeClr val="tx1">
                    <a:lumMod val="65000"/>
                    <a:lumOff val="35000"/>
                  </a:schemeClr>
                </a:solidFill>
              </a:defRPr>
            </a:lvl1pPr>
            <a:lvl2pPr marL="487683" indent="0">
              <a:buFontTx/>
              <a:buNone/>
              <a:defRPr sz="1174" b="1"/>
            </a:lvl2pPr>
            <a:lvl3pPr marL="975367" indent="0">
              <a:buFontTx/>
              <a:buNone/>
              <a:defRPr sz="1174" b="1"/>
            </a:lvl3pPr>
            <a:lvl4pPr marL="1463049" indent="0">
              <a:buFontTx/>
              <a:buNone/>
              <a:defRPr sz="1174" b="1"/>
            </a:lvl4pPr>
            <a:lvl5pPr marL="1950732" indent="0">
              <a:buFontTx/>
              <a:buNone/>
              <a:defRPr sz="1174" b="1"/>
            </a:lvl5pPr>
          </a:lstStyle>
          <a:p>
            <a:pPr lvl="0"/>
            <a:endParaRPr lang="en-JM" dirty="0"/>
          </a:p>
        </p:txBody>
      </p:sp>
      <p:sp>
        <p:nvSpPr>
          <p:cNvPr id="40" name="Text Placeholder 39"/>
          <p:cNvSpPr>
            <a:spLocks noGrp="1"/>
          </p:cNvSpPr>
          <p:nvPr>
            <p:ph type="body" sz="quarter" idx="29"/>
          </p:nvPr>
        </p:nvSpPr>
        <p:spPr>
          <a:xfrm>
            <a:off x="487681" y="5066455"/>
            <a:ext cx="1869440" cy="758613"/>
          </a:xfrm>
        </p:spPr>
        <p:txBody>
          <a:bodyPr>
            <a:noAutofit/>
          </a:bodyPr>
          <a:lstStyle>
            <a:lvl1pPr marL="0" indent="0">
              <a:buFontTx/>
              <a:buNone/>
              <a:defRPr sz="1174">
                <a:solidFill>
                  <a:schemeClr val="tx1">
                    <a:lumMod val="65000"/>
                    <a:lumOff val="35000"/>
                  </a:schemeClr>
                </a:solidFill>
              </a:defRPr>
            </a:lvl1pPr>
            <a:lvl2pPr marL="487683" indent="0">
              <a:buFontTx/>
              <a:buNone/>
              <a:defRPr sz="1174"/>
            </a:lvl2pPr>
            <a:lvl3pPr marL="975367" indent="0">
              <a:buFontTx/>
              <a:buNone/>
              <a:defRPr sz="1174"/>
            </a:lvl3pPr>
            <a:lvl4pPr marL="1463049" indent="0">
              <a:buFontTx/>
              <a:buNone/>
              <a:defRPr sz="1174"/>
            </a:lvl4pPr>
            <a:lvl5pPr marL="1950732" indent="0">
              <a:buFontTx/>
              <a:buNone/>
              <a:defRPr sz="1174"/>
            </a:lvl5pPr>
          </a:lstStyle>
          <a:p>
            <a:pPr lvl="0"/>
            <a:endParaRPr lang="en-JM" dirty="0"/>
          </a:p>
        </p:txBody>
      </p:sp>
      <p:sp>
        <p:nvSpPr>
          <p:cNvPr id="41" name="Text Placeholder 35"/>
          <p:cNvSpPr>
            <a:spLocks noGrp="1"/>
          </p:cNvSpPr>
          <p:nvPr>
            <p:ph type="body" sz="quarter" idx="30"/>
          </p:nvPr>
        </p:nvSpPr>
        <p:spPr>
          <a:xfrm>
            <a:off x="2763520" y="4763914"/>
            <a:ext cx="1869440" cy="519289"/>
          </a:xfrm>
        </p:spPr>
        <p:txBody>
          <a:bodyPr>
            <a:noAutofit/>
          </a:bodyPr>
          <a:lstStyle>
            <a:lvl1pPr marL="0" indent="0">
              <a:buFontTx/>
              <a:buNone/>
              <a:defRPr sz="1174" b="1">
                <a:solidFill>
                  <a:schemeClr val="tx1">
                    <a:lumMod val="65000"/>
                    <a:lumOff val="35000"/>
                  </a:schemeClr>
                </a:solidFill>
              </a:defRPr>
            </a:lvl1pPr>
            <a:lvl2pPr marL="487683" indent="0">
              <a:buFontTx/>
              <a:buNone/>
              <a:defRPr sz="1174" b="1"/>
            </a:lvl2pPr>
            <a:lvl3pPr marL="975367" indent="0">
              <a:buFontTx/>
              <a:buNone/>
              <a:defRPr sz="1174" b="1"/>
            </a:lvl3pPr>
            <a:lvl4pPr marL="1463049" indent="0">
              <a:buFontTx/>
              <a:buNone/>
              <a:defRPr sz="1174" b="1"/>
            </a:lvl4pPr>
            <a:lvl5pPr marL="1950732" indent="0">
              <a:buFontTx/>
              <a:buNone/>
              <a:defRPr sz="1174" b="1"/>
            </a:lvl5pPr>
          </a:lstStyle>
          <a:p>
            <a:pPr lvl="0"/>
            <a:endParaRPr lang="en-JM" dirty="0"/>
          </a:p>
        </p:txBody>
      </p:sp>
      <p:sp>
        <p:nvSpPr>
          <p:cNvPr id="42" name="Text Placeholder 39"/>
          <p:cNvSpPr>
            <a:spLocks noGrp="1"/>
          </p:cNvSpPr>
          <p:nvPr>
            <p:ph type="body" sz="quarter" idx="31"/>
          </p:nvPr>
        </p:nvSpPr>
        <p:spPr>
          <a:xfrm>
            <a:off x="2763520" y="5066455"/>
            <a:ext cx="1869440" cy="758613"/>
          </a:xfrm>
        </p:spPr>
        <p:txBody>
          <a:bodyPr>
            <a:noAutofit/>
          </a:bodyPr>
          <a:lstStyle>
            <a:lvl1pPr marL="0" indent="0">
              <a:buFontTx/>
              <a:buNone/>
              <a:defRPr sz="1174">
                <a:solidFill>
                  <a:schemeClr val="tx1">
                    <a:lumMod val="65000"/>
                    <a:lumOff val="35000"/>
                  </a:schemeClr>
                </a:solidFill>
              </a:defRPr>
            </a:lvl1pPr>
            <a:lvl2pPr marL="487683" indent="0">
              <a:buFontTx/>
              <a:buNone/>
              <a:defRPr sz="1174"/>
            </a:lvl2pPr>
            <a:lvl3pPr marL="975367" indent="0">
              <a:buFontTx/>
              <a:buNone/>
              <a:defRPr sz="1174"/>
            </a:lvl3pPr>
            <a:lvl4pPr marL="1463049" indent="0">
              <a:buFontTx/>
              <a:buNone/>
              <a:defRPr sz="1174"/>
            </a:lvl4pPr>
            <a:lvl5pPr marL="1950732" indent="0">
              <a:buFontTx/>
              <a:buNone/>
              <a:defRPr sz="1174"/>
            </a:lvl5pPr>
          </a:lstStyle>
          <a:p>
            <a:pPr lvl="0"/>
            <a:endParaRPr lang="en-JM" dirty="0"/>
          </a:p>
        </p:txBody>
      </p:sp>
      <p:sp>
        <p:nvSpPr>
          <p:cNvPr id="43" name="Text Placeholder 35"/>
          <p:cNvSpPr>
            <a:spLocks noGrp="1"/>
          </p:cNvSpPr>
          <p:nvPr>
            <p:ph type="body" sz="quarter" idx="32"/>
          </p:nvPr>
        </p:nvSpPr>
        <p:spPr>
          <a:xfrm>
            <a:off x="5120641" y="4763914"/>
            <a:ext cx="1869440" cy="519289"/>
          </a:xfrm>
        </p:spPr>
        <p:txBody>
          <a:bodyPr>
            <a:noAutofit/>
          </a:bodyPr>
          <a:lstStyle>
            <a:lvl1pPr marL="0" indent="0">
              <a:buFontTx/>
              <a:buNone/>
              <a:defRPr sz="1174" b="1">
                <a:solidFill>
                  <a:schemeClr val="tx1">
                    <a:lumMod val="65000"/>
                    <a:lumOff val="35000"/>
                  </a:schemeClr>
                </a:solidFill>
              </a:defRPr>
            </a:lvl1pPr>
            <a:lvl2pPr marL="487683" indent="0">
              <a:buFontTx/>
              <a:buNone/>
              <a:defRPr sz="1174" b="1"/>
            </a:lvl2pPr>
            <a:lvl3pPr marL="975367" indent="0">
              <a:buFontTx/>
              <a:buNone/>
              <a:defRPr sz="1174" b="1"/>
            </a:lvl3pPr>
            <a:lvl4pPr marL="1463049" indent="0">
              <a:buFontTx/>
              <a:buNone/>
              <a:defRPr sz="1174" b="1"/>
            </a:lvl4pPr>
            <a:lvl5pPr marL="1950732" indent="0">
              <a:buFontTx/>
              <a:buNone/>
              <a:defRPr sz="1174" b="1"/>
            </a:lvl5pPr>
          </a:lstStyle>
          <a:p>
            <a:pPr lvl="0"/>
            <a:endParaRPr lang="en-JM" dirty="0"/>
          </a:p>
        </p:txBody>
      </p:sp>
      <p:sp>
        <p:nvSpPr>
          <p:cNvPr id="44" name="Text Placeholder 39"/>
          <p:cNvSpPr>
            <a:spLocks noGrp="1"/>
          </p:cNvSpPr>
          <p:nvPr>
            <p:ph type="body" sz="quarter" idx="33"/>
          </p:nvPr>
        </p:nvSpPr>
        <p:spPr>
          <a:xfrm>
            <a:off x="5120641" y="5066455"/>
            <a:ext cx="1869440" cy="758613"/>
          </a:xfrm>
        </p:spPr>
        <p:txBody>
          <a:bodyPr>
            <a:noAutofit/>
          </a:bodyPr>
          <a:lstStyle>
            <a:lvl1pPr marL="0" indent="0">
              <a:buFontTx/>
              <a:buNone/>
              <a:defRPr sz="1174">
                <a:solidFill>
                  <a:schemeClr val="tx1">
                    <a:lumMod val="65000"/>
                    <a:lumOff val="35000"/>
                  </a:schemeClr>
                </a:solidFill>
              </a:defRPr>
            </a:lvl1pPr>
            <a:lvl2pPr marL="487683" indent="0">
              <a:buFontTx/>
              <a:buNone/>
              <a:defRPr sz="1174"/>
            </a:lvl2pPr>
            <a:lvl3pPr marL="975367" indent="0">
              <a:buFontTx/>
              <a:buNone/>
              <a:defRPr sz="1174"/>
            </a:lvl3pPr>
            <a:lvl4pPr marL="1463049" indent="0">
              <a:buFontTx/>
              <a:buNone/>
              <a:defRPr sz="1174"/>
            </a:lvl4pPr>
            <a:lvl5pPr marL="1950732" indent="0">
              <a:buFontTx/>
              <a:buNone/>
              <a:defRPr sz="1174"/>
            </a:lvl5pPr>
          </a:lstStyle>
          <a:p>
            <a:pPr lvl="0"/>
            <a:endParaRPr lang="en-JM" dirty="0"/>
          </a:p>
        </p:txBody>
      </p:sp>
      <p:sp>
        <p:nvSpPr>
          <p:cNvPr id="45" name="Text Placeholder 35"/>
          <p:cNvSpPr>
            <a:spLocks noGrp="1"/>
          </p:cNvSpPr>
          <p:nvPr>
            <p:ph type="body" sz="quarter" idx="34"/>
          </p:nvPr>
        </p:nvSpPr>
        <p:spPr>
          <a:xfrm>
            <a:off x="7477761" y="4763914"/>
            <a:ext cx="1869440" cy="519289"/>
          </a:xfrm>
        </p:spPr>
        <p:txBody>
          <a:bodyPr>
            <a:noAutofit/>
          </a:bodyPr>
          <a:lstStyle>
            <a:lvl1pPr marL="0" indent="0">
              <a:buFontTx/>
              <a:buNone/>
              <a:defRPr sz="1174" b="1">
                <a:solidFill>
                  <a:schemeClr val="tx1">
                    <a:lumMod val="65000"/>
                    <a:lumOff val="35000"/>
                  </a:schemeClr>
                </a:solidFill>
              </a:defRPr>
            </a:lvl1pPr>
            <a:lvl2pPr marL="487683" indent="0">
              <a:buFontTx/>
              <a:buNone/>
              <a:defRPr sz="1174" b="1"/>
            </a:lvl2pPr>
            <a:lvl3pPr marL="975367" indent="0">
              <a:buFontTx/>
              <a:buNone/>
              <a:defRPr sz="1174" b="1"/>
            </a:lvl3pPr>
            <a:lvl4pPr marL="1463049" indent="0">
              <a:buFontTx/>
              <a:buNone/>
              <a:defRPr sz="1174" b="1"/>
            </a:lvl4pPr>
            <a:lvl5pPr marL="1950732" indent="0">
              <a:buFontTx/>
              <a:buNone/>
              <a:defRPr sz="1174" b="1"/>
            </a:lvl5pPr>
          </a:lstStyle>
          <a:p>
            <a:pPr lvl="0"/>
            <a:endParaRPr lang="en-JM" dirty="0"/>
          </a:p>
        </p:txBody>
      </p:sp>
      <p:sp>
        <p:nvSpPr>
          <p:cNvPr id="46" name="Text Placeholder 39"/>
          <p:cNvSpPr>
            <a:spLocks noGrp="1"/>
          </p:cNvSpPr>
          <p:nvPr>
            <p:ph type="body" sz="quarter" idx="35"/>
          </p:nvPr>
        </p:nvSpPr>
        <p:spPr>
          <a:xfrm>
            <a:off x="7477761" y="5066455"/>
            <a:ext cx="1869440" cy="758613"/>
          </a:xfrm>
        </p:spPr>
        <p:txBody>
          <a:bodyPr>
            <a:noAutofit/>
          </a:bodyPr>
          <a:lstStyle>
            <a:lvl1pPr marL="0" indent="0">
              <a:buFontTx/>
              <a:buNone/>
              <a:defRPr sz="1174">
                <a:solidFill>
                  <a:schemeClr val="tx1">
                    <a:lumMod val="65000"/>
                    <a:lumOff val="35000"/>
                  </a:schemeClr>
                </a:solidFill>
              </a:defRPr>
            </a:lvl1pPr>
            <a:lvl2pPr marL="487683" indent="0">
              <a:buFontTx/>
              <a:buNone/>
              <a:defRPr sz="1174"/>
            </a:lvl2pPr>
            <a:lvl3pPr marL="975367" indent="0">
              <a:buFontTx/>
              <a:buNone/>
              <a:defRPr sz="1174"/>
            </a:lvl3pPr>
            <a:lvl4pPr marL="1463049" indent="0">
              <a:buFontTx/>
              <a:buNone/>
              <a:defRPr sz="1174"/>
            </a:lvl4pPr>
            <a:lvl5pPr marL="1950732" indent="0">
              <a:buFontTx/>
              <a:buNone/>
              <a:defRPr sz="1174"/>
            </a:lvl5pPr>
          </a:lstStyle>
          <a:p>
            <a:pPr lvl="0"/>
            <a:endParaRPr lang="en-JM" dirty="0"/>
          </a:p>
        </p:txBody>
      </p:sp>
    </p:spTree>
    <p:extLst>
      <p:ext uri="{BB962C8B-B14F-4D97-AF65-F5344CB8AC3E}">
        <p14:creationId xmlns:p14="http://schemas.microsoft.com/office/powerpoint/2010/main" val="40883235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753600" cy="73152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9667" y="74406"/>
            <a:ext cx="9614264" cy="713834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70468" y="1016001"/>
            <a:ext cx="8290560" cy="1452880"/>
          </a:xfrm>
        </p:spPr>
        <p:txBody>
          <a:bodyPr anchor="b" anchorCtr="0"/>
          <a:lstStyle>
            <a:lvl1pPr algn="l">
              <a:buNone/>
              <a:defRPr sz="4267" b="0" cap="none"/>
            </a:lvl1pPr>
          </a:lstStyle>
          <a:p>
            <a:r>
              <a:rPr kumimoji="0" lang="en-US"/>
              <a:t>Click to edit Master title style</a:t>
            </a:r>
          </a:p>
        </p:txBody>
      </p:sp>
      <p:sp>
        <p:nvSpPr>
          <p:cNvPr id="3" name="Text Placeholder 2"/>
          <p:cNvSpPr>
            <a:spLocks noGrp="1"/>
          </p:cNvSpPr>
          <p:nvPr>
            <p:ph type="body" idx="1"/>
          </p:nvPr>
        </p:nvSpPr>
        <p:spPr>
          <a:xfrm>
            <a:off x="770468" y="2717803"/>
            <a:ext cx="8290560" cy="1427479"/>
          </a:xfrm>
        </p:spPr>
        <p:txBody>
          <a:bodyPr anchor="t" anchorCtr="0"/>
          <a:lstStyle>
            <a:lvl1pPr marL="0" indent="0">
              <a:buNone/>
              <a:defRPr sz="2560">
                <a:solidFill>
                  <a:schemeClr val="tx1">
                    <a:tint val="75000"/>
                  </a:schemeClr>
                </a:solidFill>
              </a:defRPr>
            </a:lvl1pPr>
            <a:lvl2pPr>
              <a:buNone/>
              <a:defRPr sz="1920">
                <a:solidFill>
                  <a:schemeClr val="tx1">
                    <a:tint val="75000"/>
                  </a:schemeClr>
                </a:solidFill>
              </a:defRPr>
            </a:lvl2pPr>
            <a:lvl3pPr>
              <a:buNone/>
              <a:defRPr sz="1707">
                <a:solidFill>
                  <a:schemeClr val="tx1">
                    <a:tint val="75000"/>
                  </a:schemeClr>
                </a:solidFill>
              </a:defRPr>
            </a:lvl3pPr>
            <a:lvl4pPr>
              <a:buNone/>
              <a:defRPr sz="1493">
                <a:solidFill>
                  <a:schemeClr val="tx1">
                    <a:tint val="75000"/>
                  </a:schemeClr>
                </a:solidFill>
              </a:defRPr>
            </a:lvl4pPr>
            <a:lvl5pPr>
              <a:buNone/>
              <a:defRPr sz="149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a:xfrm>
            <a:off x="853440" y="6583680"/>
            <a:ext cx="4267200" cy="487680"/>
          </a:xfrm>
        </p:spPr>
        <p:txBody>
          <a:bodyPr/>
          <a:lstStyle/>
          <a:p>
            <a:pPr>
              <a:defRPr/>
            </a:pPr>
            <a:endParaRPr lang="en-US" altLang="en-US" dirty="0"/>
          </a:p>
        </p:txBody>
      </p:sp>
      <p:sp>
        <p:nvSpPr>
          <p:cNvPr id="7" name="Rectangle 6"/>
          <p:cNvSpPr/>
          <p:nvPr/>
        </p:nvSpPr>
        <p:spPr>
          <a:xfrm flipV="1">
            <a:off x="74042" y="2535285"/>
            <a:ext cx="9614416" cy="9753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73757" y="2497576"/>
            <a:ext cx="9614700" cy="4876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72862" y="2633472"/>
            <a:ext cx="9615596" cy="4876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56058" y="6622694"/>
            <a:ext cx="487680" cy="487680"/>
          </a:xfrm>
        </p:spPr>
        <p:txBody>
          <a:bodyPr/>
          <a:lstStyle/>
          <a:p>
            <a:pPr>
              <a:defRPr/>
            </a:pPr>
            <a:fld id="{8658157B-5FC9-4209-87B4-5ED910967106}" type="slidenum">
              <a:rPr lang="en-US" altLang="en-US" smtClean="0"/>
              <a:pPr>
                <a:defRPr/>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68745D53-952B-4D50-971C-337F5E11FA02}" type="slidenum">
              <a:rPr lang="en-US" altLang="en-US" smtClean="0"/>
              <a:pPr>
                <a:defRPr/>
              </a:pPr>
              <a:t>‹#›</a:t>
            </a:fld>
            <a:endParaRPr lang="en-US" altLang="en-US" dirty="0"/>
          </a:p>
        </p:txBody>
      </p:sp>
      <p:sp>
        <p:nvSpPr>
          <p:cNvPr id="9" name="Content Placeholder 8"/>
          <p:cNvSpPr>
            <a:spLocks noGrp="1"/>
          </p:cNvSpPr>
          <p:nvPr>
            <p:ph sz="quarter" idx="1"/>
          </p:nvPr>
        </p:nvSpPr>
        <p:spPr>
          <a:xfrm>
            <a:off x="975360" y="1544320"/>
            <a:ext cx="3998976" cy="4876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262880" y="1544320"/>
            <a:ext cx="3998976" cy="4876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360" y="291253"/>
            <a:ext cx="8290560" cy="12192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75360" y="1544320"/>
            <a:ext cx="3982720" cy="812800"/>
          </a:xfrm>
          <a:noFill/>
          <a:ln w="12700" cap="sq" cmpd="sng" algn="ctr">
            <a:noFill/>
            <a:prstDash val="solid"/>
          </a:ln>
        </p:spPr>
        <p:txBody>
          <a:bodyPr lIns="91440" anchor="b" anchorCtr="0">
            <a:noAutofit/>
          </a:bodyPr>
          <a:lstStyle>
            <a:lvl1pPr marL="0" indent="0">
              <a:buNone/>
              <a:defRPr sz="2560" b="1">
                <a:solidFill>
                  <a:schemeClr val="accent1"/>
                </a:solidFill>
                <a:latin typeface="+mj-lt"/>
                <a:ea typeface="+mj-ea"/>
                <a:cs typeface="+mj-cs"/>
              </a:defRPr>
            </a:lvl1pPr>
            <a:lvl2pPr>
              <a:buNone/>
              <a:defRPr sz="2133" b="1"/>
            </a:lvl2pPr>
            <a:lvl3pPr>
              <a:buNone/>
              <a:defRPr sz="1920" b="1"/>
            </a:lvl3pPr>
            <a:lvl4pPr>
              <a:buNone/>
              <a:defRPr sz="1707" b="1"/>
            </a:lvl4pPr>
            <a:lvl5pPr>
              <a:buNone/>
              <a:defRPr sz="1707"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283201" y="1544320"/>
            <a:ext cx="3982720" cy="812800"/>
          </a:xfrm>
          <a:noFill/>
          <a:ln w="12700" cap="sq" cmpd="sng" algn="ctr">
            <a:noFill/>
            <a:prstDash val="solid"/>
          </a:ln>
        </p:spPr>
        <p:txBody>
          <a:bodyPr lIns="91440" anchor="b" anchorCtr="0">
            <a:noAutofit/>
          </a:bodyPr>
          <a:lstStyle>
            <a:lvl1pPr marL="0" indent="0">
              <a:buNone/>
              <a:defRPr sz="2560" b="1">
                <a:solidFill>
                  <a:schemeClr val="accent1"/>
                </a:solidFill>
                <a:latin typeface="+mj-lt"/>
                <a:ea typeface="+mj-ea"/>
                <a:cs typeface="+mj-cs"/>
              </a:defRPr>
            </a:lvl1pPr>
            <a:lvl2pPr>
              <a:buNone/>
              <a:defRPr sz="2133" b="1"/>
            </a:lvl2pPr>
            <a:lvl3pPr>
              <a:buNone/>
              <a:defRPr sz="1920" b="1"/>
            </a:lvl3pPr>
            <a:lvl4pPr>
              <a:buNone/>
              <a:defRPr sz="1707" b="1"/>
            </a:lvl4pPr>
            <a:lvl5pPr>
              <a:buNone/>
              <a:defRPr sz="1707"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9AD56BDD-753A-438A-8915-172DEEEB5F92}" type="slidenum">
              <a:rPr lang="en-US" altLang="en-US" smtClean="0"/>
              <a:pPr>
                <a:defRPr/>
              </a:pPr>
              <a:t>‹#›</a:t>
            </a:fld>
            <a:endParaRPr lang="en-US" altLang="en-US" dirty="0"/>
          </a:p>
        </p:txBody>
      </p:sp>
      <p:sp>
        <p:nvSpPr>
          <p:cNvPr id="11" name="Content Placeholder 10"/>
          <p:cNvSpPr>
            <a:spLocks noGrp="1"/>
          </p:cNvSpPr>
          <p:nvPr>
            <p:ph sz="half" idx="2"/>
          </p:nvPr>
        </p:nvSpPr>
        <p:spPr>
          <a:xfrm>
            <a:off x="975360" y="2397760"/>
            <a:ext cx="3982720" cy="414528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5283201" y="2397760"/>
            <a:ext cx="3982720" cy="414528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4C9E93C5-29E4-40A5-BB62-C9FB82476851}" type="slidenum">
              <a:rPr lang="en-US" altLang="en-US" smtClean="0"/>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E5D20F6B-B35B-4CFB-AC9D-570B2588EC1C}" type="slidenum">
              <a:rPr lang="en-US" altLang="en-US" smtClean="0"/>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753600" cy="73152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8275" y="74407"/>
            <a:ext cx="9614264" cy="71396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75360" y="291253"/>
            <a:ext cx="8290560" cy="1219200"/>
          </a:xfrm>
        </p:spPr>
        <p:txBody>
          <a:bodyPr anchor="b" anchorCtr="0"/>
          <a:lstStyle>
            <a:lvl1pPr algn="l">
              <a:buNone/>
              <a:defRPr sz="4267" b="0"/>
            </a:lvl1pPr>
          </a:lstStyle>
          <a:p>
            <a:r>
              <a:rPr kumimoji="0" lang="en-US"/>
              <a:t>Click to edit Master title style</a:t>
            </a:r>
          </a:p>
        </p:txBody>
      </p:sp>
      <p:sp>
        <p:nvSpPr>
          <p:cNvPr id="3" name="Text Placeholder 2"/>
          <p:cNvSpPr>
            <a:spLocks noGrp="1"/>
          </p:cNvSpPr>
          <p:nvPr>
            <p:ph type="body" idx="2"/>
          </p:nvPr>
        </p:nvSpPr>
        <p:spPr>
          <a:xfrm>
            <a:off x="975360" y="1706880"/>
            <a:ext cx="2032000" cy="4795520"/>
          </a:xfrm>
        </p:spPr>
        <p:txBody>
          <a:bodyPr/>
          <a:lstStyle>
            <a:lvl1pPr marL="0" indent="0">
              <a:buNone/>
              <a:defRPr sz="1920"/>
            </a:lvl1pPr>
            <a:lvl2pPr>
              <a:buNone/>
              <a:defRPr sz="1280"/>
            </a:lvl2pPr>
            <a:lvl3pPr>
              <a:buNone/>
              <a:defRPr sz="1067"/>
            </a:lvl3pPr>
            <a:lvl4pPr>
              <a:buNone/>
              <a:defRPr sz="960"/>
            </a:lvl4pPr>
            <a:lvl5pPr>
              <a:buNone/>
              <a:defRPr sz="96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06F3780-7052-4AFA-A864-1632FC2496F8}" type="slidenum">
              <a:rPr lang="en-US" altLang="en-US" smtClean="0"/>
              <a:pPr>
                <a:defRPr/>
              </a:pPr>
              <a:t>‹#›</a:t>
            </a:fld>
            <a:endParaRPr lang="en-US" altLang="en-US" dirty="0"/>
          </a:p>
        </p:txBody>
      </p:sp>
      <p:sp>
        <p:nvSpPr>
          <p:cNvPr id="11" name="Content Placeholder 10"/>
          <p:cNvSpPr>
            <a:spLocks noGrp="1"/>
          </p:cNvSpPr>
          <p:nvPr>
            <p:ph sz="quarter" idx="1"/>
          </p:nvPr>
        </p:nvSpPr>
        <p:spPr>
          <a:xfrm>
            <a:off x="3169920" y="1706880"/>
            <a:ext cx="6096000" cy="479552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360" y="5227255"/>
            <a:ext cx="7802880" cy="557107"/>
          </a:xfrm>
        </p:spPr>
        <p:txBody>
          <a:bodyPr anchor="ctr">
            <a:noAutofit/>
          </a:bodyPr>
          <a:lstStyle>
            <a:lvl1pPr algn="l">
              <a:buNone/>
              <a:defRPr sz="2987" b="0"/>
            </a:lvl1pPr>
          </a:lstStyle>
          <a:p>
            <a:r>
              <a:rPr kumimoji="0" lang="en-US"/>
              <a:t>Click to edit Master title style</a:t>
            </a:r>
          </a:p>
        </p:txBody>
      </p:sp>
      <p:sp>
        <p:nvSpPr>
          <p:cNvPr id="4" name="Text Placeholder 3"/>
          <p:cNvSpPr>
            <a:spLocks noGrp="1"/>
          </p:cNvSpPr>
          <p:nvPr>
            <p:ph type="body" sz="half" idx="2"/>
          </p:nvPr>
        </p:nvSpPr>
        <p:spPr>
          <a:xfrm>
            <a:off x="975360" y="5808880"/>
            <a:ext cx="7802880" cy="731520"/>
          </a:xfrm>
        </p:spPr>
        <p:txBody>
          <a:bodyPr/>
          <a:lstStyle>
            <a:lvl1pPr marL="0" indent="0">
              <a:buFontTx/>
              <a:buNone/>
              <a:defRPr sz="1707"/>
            </a:lvl1pPr>
            <a:lvl2pPr>
              <a:defRPr sz="1280"/>
            </a:lvl2pPr>
            <a:lvl3pPr>
              <a:defRPr sz="1067"/>
            </a:lvl3pPr>
            <a:lvl4pPr>
              <a:defRPr sz="960"/>
            </a:lvl4pPr>
            <a:lvl5pPr>
              <a:defRPr sz="96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a:xfrm>
            <a:off x="975360" y="6583680"/>
            <a:ext cx="4145280" cy="487680"/>
          </a:xfrm>
        </p:spPr>
        <p:txBody>
          <a:bodyPr/>
          <a:lstStyle/>
          <a:p>
            <a:pPr>
              <a:defRPr/>
            </a:pPr>
            <a:endParaRPr lang="en-US" altLang="en-US" dirty="0"/>
          </a:p>
        </p:txBody>
      </p:sp>
      <p:sp>
        <p:nvSpPr>
          <p:cNvPr id="7" name="Slide Number Placeholder 6"/>
          <p:cNvSpPr>
            <a:spLocks noGrp="1"/>
          </p:cNvSpPr>
          <p:nvPr>
            <p:ph type="sldNum" sz="quarter" idx="12"/>
          </p:nvPr>
        </p:nvSpPr>
        <p:spPr>
          <a:xfrm>
            <a:off x="156058" y="6622694"/>
            <a:ext cx="487680" cy="487680"/>
          </a:xfrm>
        </p:spPr>
        <p:txBody>
          <a:bodyPr/>
          <a:lstStyle/>
          <a:p>
            <a:pPr>
              <a:defRPr/>
            </a:pPr>
            <a:fld id="{4D792B9B-1F14-4541-84F3-65B6969D2E60}" type="slidenum">
              <a:rPr lang="en-US" altLang="en-US" smtClean="0"/>
              <a:pPr>
                <a:defRPr/>
              </a:pPr>
              <a:t>‹#›</a:t>
            </a:fld>
            <a:endParaRPr lang="en-US" altLang="en-US" dirty="0"/>
          </a:p>
        </p:txBody>
      </p:sp>
      <p:sp>
        <p:nvSpPr>
          <p:cNvPr id="11" name="Rectangle 10"/>
          <p:cNvSpPr/>
          <p:nvPr/>
        </p:nvSpPr>
        <p:spPr>
          <a:xfrm flipV="1">
            <a:off x="72861" y="4995792"/>
            <a:ext cx="9607296" cy="9753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73077" y="4960508"/>
            <a:ext cx="9607082" cy="4876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73080" y="5091441"/>
            <a:ext cx="9607079" cy="5206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72863" y="71121"/>
            <a:ext cx="9601998" cy="4886960"/>
          </a:xfrm>
          <a:prstGeom prst="round2SameRect">
            <a:avLst>
              <a:gd name="adj1" fmla="val 7101"/>
              <a:gd name="adj2" fmla="val 0"/>
            </a:avLst>
          </a:prstGeom>
          <a:solidFill>
            <a:schemeClr val="bg2"/>
          </a:solidFill>
          <a:ln w="6350">
            <a:solidFill>
              <a:schemeClr val="tx1"/>
            </a:solidFill>
          </a:ln>
        </p:spPr>
        <p:txBody>
          <a:bodyPr/>
          <a:lstStyle>
            <a:lvl1pPr marL="0" indent="0">
              <a:buNone/>
              <a:defRPr sz="3413"/>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753600" cy="73152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8275" y="74407"/>
            <a:ext cx="9614264" cy="71396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75360" y="292947"/>
            <a:ext cx="8290560" cy="12192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75360" y="1544320"/>
            <a:ext cx="8290560" cy="48768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3680" y="6604000"/>
            <a:ext cx="2641600" cy="508000"/>
          </a:xfrm>
          <a:prstGeom prst="rect">
            <a:avLst/>
          </a:prstGeom>
        </p:spPr>
        <p:txBody>
          <a:bodyPr anchor="ctr" anchorCtr="0"/>
          <a:lstStyle>
            <a:lvl1pPr algn="r" eaLnBrk="1" latinLnBrk="0" hangingPunct="1">
              <a:defRPr kumimoji="0" sz="1493">
                <a:solidFill>
                  <a:schemeClr val="tx2"/>
                </a:solidFill>
              </a:defRPr>
            </a:lvl1pPr>
          </a:lstStyle>
          <a:p>
            <a:pPr>
              <a:defRPr/>
            </a:pPr>
            <a:endParaRPr lang="en-US" altLang="en-US" dirty="0"/>
          </a:p>
        </p:txBody>
      </p:sp>
      <p:sp>
        <p:nvSpPr>
          <p:cNvPr id="3" name="Footer Placeholder 2"/>
          <p:cNvSpPr>
            <a:spLocks noGrp="1"/>
          </p:cNvSpPr>
          <p:nvPr>
            <p:ph type="ftr" sz="quarter" idx="3"/>
          </p:nvPr>
        </p:nvSpPr>
        <p:spPr>
          <a:xfrm>
            <a:off x="975360" y="6583680"/>
            <a:ext cx="4226560" cy="487680"/>
          </a:xfrm>
          <a:prstGeom prst="rect">
            <a:avLst/>
          </a:prstGeom>
        </p:spPr>
        <p:txBody>
          <a:bodyPr anchor="ctr" anchorCtr="0"/>
          <a:lstStyle>
            <a:lvl1pPr eaLnBrk="1" latinLnBrk="0" hangingPunct="1">
              <a:defRPr kumimoji="0" sz="1493">
                <a:solidFill>
                  <a:schemeClr val="tx2"/>
                </a:solidFill>
              </a:defRPr>
            </a:lvl1pPr>
          </a:lstStyle>
          <a:p>
            <a:pPr>
              <a:defRPr/>
            </a:pPr>
            <a:endParaRPr lang="en-US" altLang="en-US" dirty="0"/>
          </a:p>
        </p:txBody>
      </p:sp>
      <p:sp>
        <p:nvSpPr>
          <p:cNvPr id="23" name="Slide Number Placeholder 22"/>
          <p:cNvSpPr>
            <a:spLocks noGrp="1"/>
          </p:cNvSpPr>
          <p:nvPr>
            <p:ph type="sldNum" sz="quarter" idx="4"/>
          </p:nvPr>
        </p:nvSpPr>
        <p:spPr>
          <a:xfrm>
            <a:off x="156058" y="6624320"/>
            <a:ext cx="487680" cy="487680"/>
          </a:xfrm>
          <a:prstGeom prst="ellipse">
            <a:avLst/>
          </a:prstGeom>
          <a:solidFill>
            <a:schemeClr val="accent1"/>
          </a:solidFill>
        </p:spPr>
        <p:txBody>
          <a:bodyPr wrap="none" lIns="0" tIns="0" rIns="0" bIns="0" anchor="ctr" anchorCtr="1">
            <a:noAutofit/>
          </a:bodyPr>
          <a:lstStyle>
            <a:lvl1pPr algn="ctr" eaLnBrk="1" latinLnBrk="0" hangingPunct="1">
              <a:defRPr kumimoji="0" sz="1493">
                <a:solidFill>
                  <a:srgbClr val="FFFFFF"/>
                </a:solidFill>
                <a:latin typeface="+mj-lt"/>
                <a:ea typeface="+mj-ea"/>
                <a:cs typeface="+mj-cs"/>
              </a:defRPr>
            </a:lvl1pPr>
          </a:lstStyle>
          <a:p>
            <a:pPr>
              <a:defRPr/>
            </a:pPr>
            <a:fld id="{3EAD0347-89A8-4FB7-BE65-5BF68004E07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9" r:id="rId13"/>
  </p:sldLayoutIdLst>
  <p:hf hdr="0" ftr="0" dt="0"/>
  <p:txStyles>
    <p:titleStyle>
      <a:lvl1pPr algn="l" rtl="0" eaLnBrk="1" latinLnBrk="0" hangingPunct="1">
        <a:spcBef>
          <a:spcPct val="0"/>
        </a:spcBef>
        <a:buNone/>
        <a:defRPr kumimoji="0" sz="4267" kern="1200">
          <a:solidFill>
            <a:schemeClr val="tx2"/>
          </a:solidFill>
          <a:latin typeface="+mj-lt"/>
          <a:ea typeface="+mj-ea"/>
          <a:cs typeface="+mj-cs"/>
        </a:defRPr>
      </a:lvl1pPr>
    </p:titleStyle>
    <p:bodyStyle>
      <a:lvl1pPr marL="292604" indent="-292604" algn="l" rtl="0" eaLnBrk="1" latinLnBrk="0" hangingPunct="1">
        <a:spcBef>
          <a:spcPts val="619"/>
        </a:spcBef>
        <a:buClr>
          <a:schemeClr val="accent1"/>
        </a:buClr>
        <a:buSzPct val="85000"/>
        <a:buFont typeface="Wingdings 2"/>
        <a:buChar char=""/>
        <a:defRPr kumimoji="0" sz="2774" kern="1200">
          <a:solidFill>
            <a:schemeClr val="tx1"/>
          </a:solidFill>
          <a:latin typeface="+mn-lt"/>
          <a:ea typeface="+mn-ea"/>
          <a:cs typeface="+mn-cs"/>
        </a:defRPr>
      </a:lvl1pPr>
      <a:lvl2pPr marL="585207" indent="-243836" algn="l" rtl="0" eaLnBrk="1" latinLnBrk="0" hangingPunct="1">
        <a:spcBef>
          <a:spcPts val="395"/>
        </a:spcBef>
        <a:buClr>
          <a:schemeClr val="accent2"/>
        </a:buClr>
        <a:buSzPct val="85000"/>
        <a:buFont typeface="Wingdings 2"/>
        <a:buChar char=""/>
        <a:defRPr kumimoji="0" sz="2560" kern="1200">
          <a:solidFill>
            <a:schemeClr val="tx1"/>
          </a:solidFill>
          <a:latin typeface="+mn-lt"/>
          <a:ea typeface="+mn-ea"/>
          <a:cs typeface="+mn-cs"/>
        </a:defRPr>
      </a:lvl2pPr>
      <a:lvl3pPr marL="877811" indent="-243836" algn="l" rtl="0" eaLnBrk="1" latinLnBrk="0" hangingPunct="1">
        <a:spcBef>
          <a:spcPts val="395"/>
        </a:spcBef>
        <a:buClr>
          <a:schemeClr val="accent1">
            <a:tint val="60000"/>
          </a:schemeClr>
        </a:buClr>
        <a:buSzPct val="85000"/>
        <a:buFont typeface="Wingdings 2"/>
        <a:buChar char=""/>
        <a:defRPr kumimoji="0" sz="2133" kern="1200">
          <a:solidFill>
            <a:schemeClr val="tx1"/>
          </a:solidFill>
          <a:latin typeface="+mn-lt"/>
          <a:ea typeface="+mn-ea"/>
          <a:cs typeface="+mn-cs"/>
        </a:defRPr>
      </a:lvl3pPr>
      <a:lvl4pPr marL="1170414" indent="-243836" algn="l" rtl="0" eaLnBrk="1" latinLnBrk="0" hangingPunct="1">
        <a:spcBef>
          <a:spcPts val="395"/>
        </a:spcBef>
        <a:buClr>
          <a:schemeClr val="accent3"/>
        </a:buClr>
        <a:buSzPct val="80000"/>
        <a:buFont typeface="Wingdings 2"/>
        <a:buChar char=""/>
        <a:defRPr kumimoji="0" sz="2133" kern="1200">
          <a:solidFill>
            <a:schemeClr val="tx1"/>
          </a:solidFill>
          <a:latin typeface="+mn-lt"/>
          <a:ea typeface="+mn-ea"/>
          <a:cs typeface="+mn-cs"/>
        </a:defRPr>
      </a:lvl4pPr>
      <a:lvl5pPr marL="1463018" indent="-243836" algn="l" rtl="0" eaLnBrk="1" latinLnBrk="0" hangingPunct="1">
        <a:spcBef>
          <a:spcPts val="395"/>
        </a:spcBef>
        <a:buClr>
          <a:schemeClr val="accent3"/>
        </a:buClr>
        <a:buFontTx/>
        <a:buChar char="o"/>
        <a:defRPr kumimoji="0" sz="2133" kern="1200">
          <a:solidFill>
            <a:schemeClr val="tx1"/>
          </a:solidFill>
          <a:latin typeface="+mn-lt"/>
          <a:ea typeface="+mn-ea"/>
          <a:cs typeface="+mn-cs"/>
        </a:defRPr>
      </a:lvl5pPr>
      <a:lvl6pPr marL="1755620" indent="-243836" algn="l" rtl="0" eaLnBrk="1" latinLnBrk="0" hangingPunct="1">
        <a:spcBef>
          <a:spcPts val="395"/>
        </a:spcBef>
        <a:buClr>
          <a:schemeClr val="accent3"/>
        </a:buClr>
        <a:buChar char="•"/>
        <a:defRPr kumimoji="0" sz="1920" kern="1200" baseline="0">
          <a:solidFill>
            <a:schemeClr val="tx1"/>
          </a:solidFill>
          <a:latin typeface="+mn-lt"/>
          <a:ea typeface="+mn-ea"/>
          <a:cs typeface="+mn-cs"/>
        </a:defRPr>
      </a:lvl6pPr>
      <a:lvl7pPr marL="2048224" indent="-243836" algn="l" rtl="0" eaLnBrk="1" latinLnBrk="0" hangingPunct="1">
        <a:spcBef>
          <a:spcPts val="395"/>
        </a:spcBef>
        <a:buClr>
          <a:schemeClr val="accent2"/>
        </a:buClr>
        <a:buChar char="•"/>
        <a:defRPr kumimoji="0" sz="1920" kern="1200">
          <a:solidFill>
            <a:schemeClr val="tx1"/>
          </a:solidFill>
          <a:latin typeface="+mn-lt"/>
          <a:ea typeface="+mn-ea"/>
          <a:cs typeface="+mn-cs"/>
        </a:defRPr>
      </a:lvl7pPr>
      <a:lvl8pPr marL="2340827" indent="-243836" algn="l" rtl="0" eaLnBrk="1" latinLnBrk="0" hangingPunct="1">
        <a:spcBef>
          <a:spcPts val="395"/>
        </a:spcBef>
        <a:buClr>
          <a:schemeClr val="accent1">
            <a:tint val="60000"/>
          </a:schemeClr>
        </a:buClr>
        <a:buChar char="•"/>
        <a:defRPr kumimoji="0" sz="1920" kern="1200">
          <a:solidFill>
            <a:schemeClr val="tx1"/>
          </a:solidFill>
          <a:latin typeface="+mn-lt"/>
          <a:ea typeface="+mn-ea"/>
          <a:cs typeface="+mn-cs"/>
        </a:defRPr>
      </a:lvl8pPr>
      <a:lvl9pPr marL="2633431" indent="-243836" algn="l" rtl="0" eaLnBrk="1" latinLnBrk="0" hangingPunct="1">
        <a:spcBef>
          <a:spcPts val="395"/>
        </a:spcBef>
        <a:buClr>
          <a:schemeClr val="accent2">
            <a:tint val="60000"/>
          </a:schemeClr>
        </a:buClr>
        <a:buChar char="•"/>
        <a:defRPr kumimoji="0" sz="192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87673" algn="l" rtl="0" eaLnBrk="1" latinLnBrk="0" hangingPunct="1">
        <a:defRPr kumimoji="0" kern="1200">
          <a:solidFill>
            <a:schemeClr val="tx1"/>
          </a:solidFill>
          <a:latin typeface="+mn-lt"/>
          <a:ea typeface="+mn-ea"/>
          <a:cs typeface="+mn-cs"/>
        </a:defRPr>
      </a:lvl2pPr>
      <a:lvl3pPr marL="975345" algn="l" rtl="0" eaLnBrk="1" latinLnBrk="0" hangingPunct="1">
        <a:defRPr kumimoji="0" kern="1200">
          <a:solidFill>
            <a:schemeClr val="tx1"/>
          </a:solidFill>
          <a:latin typeface="+mn-lt"/>
          <a:ea typeface="+mn-ea"/>
          <a:cs typeface="+mn-cs"/>
        </a:defRPr>
      </a:lvl3pPr>
      <a:lvl4pPr marL="1463018" algn="l" rtl="0" eaLnBrk="1" latinLnBrk="0" hangingPunct="1">
        <a:defRPr kumimoji="0" kern="1200">
          <a:solidFill>
            <a:schemeClr val="tx1"/>
          </a:solidFill>
          <a:latin typeface="+mn-lt"/>
          <a:ea typeface="+mn-ea"/>
          <a:cs typeface="+mn-cs"/>
        </a:defRPr>
      </a:lvl4pPr>
      <a:lvl5pPr marL="1950689" algn="l" rtl="0" eaLnBrk="1" latinLnBrk="0" hangingPunct="1">
        <a:defRPr kumimoji="0" kern="1200">
          <a:solidFill>
            <a:schemeClr val="tx1"/>
          </a:solidFill>
          <a:latin typeface="+mn-lt"/>
          <a:ea typeface="+mn-ea"/>
          <a:cs typeface="+mn-cs"/>
        </a:defRPr>
      </a:lvl5pPr>
      <a:lvl6pPr marL="2438362" algn="l" rtl="0" eaLnBrk="1" latinLnBrk="0" hangingPunct="1">
        <a:defRPr kumimoji="0" kern="1200">
          <a:solidFill>
            <a:schemeClr val="tx1"/>
          </a:solidFill>
          <a:latin typeface="+mn-lt"/>
          <a:ea typeface="+mn-ea"/>
          <a:cs typeface="+mn-cs"/>
        </a:defRPr>
      </a:lvl6pPr>
      <a:lvl7pPr marL="2926034" algn="l" rtl="0" eaLnBrk="1" latinLnBrk="0" hangingPunct="1">
        <a:defRPr kumimoji="0" kern="1200">
          <a:solidFill>
            <a:schemeClr val="tx1"/>
          </a:solidFill>
          <a:latin typeface="+mn-lt"/>
          <a:ea typeface="+mn-ea"/>
          <a:cs typeface="+mn-cs"/>
        </a:defRPr>
      </a:lvl7pPr>
      <a:lvl8pPr marL="3413707" algn="l" rtl="0" eaLnBrk="1" latinLnBrk="0" hangingPunct="1">
        <a:defRPr kumimoji="0" kern="1200">
          <a:solidFill>
            <a:schemeClr val="tx1"/>
          </a:solidFill>
          <a:latin typeface="+mn-lt"/>
          <a:ea typeface="+mn-ea"/>
          <a:cs typeface="+mn-cs"/>
        </a:defRPr>
      </a:lvl8pPr>
      <a:lvl9pPr marL="3901379"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389468"/>
            <a:ext cx="841248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0560" y="1947333"/>
            <a:ext cx="841248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0560" y="6780108"/>
            <a:ext cx="2194560" cy="389467"/>
          </a:xfrm>
          <a:prstGeom prst="rect">
            <a:avLst/>
          </a:prstGeom>
        </p:spPr>
        <p:txBody>
          <a:bodyPr vert="horz" lIns="91440" tIns="45720" rIns="91440" bIns="45720" rtlCol="0" anchor="ctr"/>
          <a:lstStyle>
            <a:lvl1pPr algn="l">
              <a:defRPr sz="128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3230880" y="6780108"/>
            <a:ext cx="329184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888480" y="6780108"/>
            <a:ext cx="2194560" cy="389467"/>
          </a:xfrm>
          <a:prstGeom prst="rect">
            <a:avLst/>
          </a:prstGeom>
        </p:spPr>
        <p:txBody>
          <a:bodyPr vert="horz" lIns="91440" tIns="45720" rIns="91440" bIns="45720" rtlCol="0" anchor="ctr"/>
          <a:lstStyle>
            <a:lvl1pPr algn="r">
              <a:defRPr sz="1280">
                <a:solidFill>
                  <a:schemeClr val="tx1">
                    <a:tint val="75000"/>
                  </a:schemeClr>
                </a:solidFill>
              </a:defRPr>
            </a:lvl1pPr>
          </a:lstStyle>
          <a:p>
            <a:pPr>
              <a:defRPr/>
            </a:pPr>
            <a:fld id="{3EAD0347-89A8-4FB7-BE65-5BF68004E07A}" type="slidenum">
              <a:rPr lang="en-US" altLang="en-US" smtClean="0"/>
              <a:pPr>
                <a:defRPr/>
              </a:pPr>
              <a:t>‹#›</a:t>
            </a:fld>
            <a:endParaRPr lang="en-US" altLang="en-US" dirty="0"/>
          </a:p>
        </p:txBody>
      </p:sp>
    </p:spTree>
    <p:extLst>
      <p:ext uri="{BB962C8B-B14F-4D97-AF65-F5344CB8AC3E}">
        <p14:creationId xmlns:p14="http://schemas.microsoft.com/office/powerpoint/2010/main" val="17582249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42" r:id="rId13"/>
    <p:sldLayoutId id="2147483844" r:id="rId14"/>
    <p:sldLayoutId id="2147483845" r:id="rId15"/>
    <p:sldLayoutId id="2147483846" r:id="rId16"/>
  </p:sldLayoutIdLst>
  <p:hf hdr="0" ftr="0" dt="0"/>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16.emf"/><Relationship Id="rId4" Type="http://schemas.openxmlformats.org/officeDocument/2006/relationships/oleObject" Target="https://harriscountydeptofed-my.sharepoint.com/personal/jamezcua_hcde-texas_org/Documents/Desktop/COVI9/Budget%20Analysis/FY%2025%2026%20BUDGET%20PROCESS/28)%20CaLC%20for%20Tax%20Proposal/Tax%20Est%20as%20of%20%20April%2030%202025%20v.3.0.xlsx!Sheet1!R2C2:R45C27"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https://harriscountydeptofed-my.sharepoint.com/personal/jamezcua_hcde-texas_org/Documents/Desktop/COVI9/Budget%20Analysis/FY%2025%2026%20BUDGET%20PROCESS/28)%20CaLC%20for%20Tax%20Proposal/Book1!Sheet1!R3C3:R23C4" TargetMode="Externa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customXml" Target="../ink/ink3.xml"/><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customXml" Target="../ink/ink2.xml"/><Relationship Id="rId11" Type="http://schemas.openxmlformats.org/officeDocument/2006/relationships/customXml" Target="../ink/ink6.xml"/><Relationship Id="rId5" Type="http://schemas.openxmlformats.org/officeDocument/2006/relationships/image" Target="../media/image6.png"/><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3" Type="http://schemas.openxmlformats.org/officeDocument/2006/relationships/oleObject" Target="https://harriscountydeptofed-my.sharepoint.com/personal/jamezcua_hcde-texas_org/Documents/Desktop/COVI9/Budget%20Analysis/FY%2025%2026%20BUDGET%20PROCESS/29)%20CErtified%20values/Analysis.xlsx!Sheet1!R23C5:R37C14" TargetMode="Externa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customXml" Target="../ink/ink7.xml"/><Relationship Id="rId5" Type="http://schemas.openxmlformats.org/officeDocument/2006/relationships/image" Target="../media/image12.em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683910" y="2133600"/>
            <a:ext cx="8696960" cy="2600960"/>
          </a:xfrm>
        </p:spPr>
        <p:txBody>
          <a:bodyPr>
            <a:normAutofit fontScale="85000" lnSpcReduction="20000"/>
          </a:bodyPr>
          <a:lstStyle/>
          <a:p>
            <a:pPr algn="ctr" eaLnBrk="1" hangingPunct="1">
              <a:lnSpc>
                <a:spcPct val="90000"/>
              </a:lnSpc>
              <a:buFont typeface="Wingdings" pitchFamily="2" charset="2"/>
              <a:buNone/>
            </a:pPr>
            <a:endParaRPr lang="en-US" sz="1920" b="1" dirty="0"/>
          </a:p>
          <a:p>
            <a:pPr algn="ctr" eaLnBrk="1" hangingPunct="1">
              <a:lnSpc>
                <a:spcPct val="90000"/>
              </a:lnSpc>
              <a:buFont typeface="Wingdings" pitchFamily="2" charset="2"/>
              <a:buNone/>
            </a:pPr>
            <a:r>
              <a:rPr lang="en-US" sz="3413" b="1" dirty="0">
                <a:latin typeface="Arial Black" panose="020B0A04020102020204" pitchFamily="34" charset="0"/>
                <a:ea typeface="Tahoma" pitchFamily="34" charset="0"/>
                <a:cs typeface="Tahoma" pitchFamily="34" charset="0"/>
              </a:rPr>
              <a:t>Truth-In-Taxation Calculation</a:t>
            </a:r>
          </a:p>
          <a:p>
            <a:pPr algn="ctr" eaLnBrk="1" hangingPunct="1">
              <a:lnSpc>
                <a:spcPct val="90000"/>
              </a:lnSpc>
              <a:buFont typeface="Wingdings" pitchFamily="2" charset="2"/>
              <a:buNone/>
            </a:pPr>
            <a:r>
              <a:rPr lang="en-US" sz="3413" b="1" dirty="0">
                <a:latin typeface="Arial Black" panose="020B0A04020102020204" pitchFamily="34" charset="0"/>
                <a:ea typeface="Tahoma" pitchFamily="34" charset="0"/>
                <a:cs typeface="Tahoma" pitchFamily="34" charset="0"/>
              </a:rPr>
              <a:t>Tax Year 2025</a:t>
            </a:r>
          </a:p>
          <a:p>
            <a:pPr algn="ctr" eaLnBrk="1" hangingPunct="1">
              <a:lnSpc>
                <a:spcPct val="90000"/>
              </a:lnSpc>
              <a:buFont typeface="Wingdings" pitchFamily="2" charset="2"/>
              <a:buNone/>
            </a:pPr>
            <a:r>
              <a:rPr lang="en-US" sz="3413" b="1" dirty="0">
                <a:latin typeface="Arial Black" panose="020B0A04020102020204" pitchFamily="34" charset="0"/>
                <a:ea typeface="Tahoma" pitchFamily="34" charset="0"/>
                <a:cs typeface="Tahoma" pitchFamily="34" charset="0"/>
              </a:rPr>
              <a:t>Fiscal Year 2025-2026</a:t>
            </a:r>
          </a:p>
          <a:p>
            <a:pPr algn="ctr" eaLnBrk="1" hangingPunct="1">
              <a:lnSpc>
                <a:spcPct val="90000"/>
              </a:lnSpc>
              <a:buFont typeface="Wingdings" pitchFamily="2" charset="2"/>
              <a:buNone/>
            </a:pPr>
            <a:r>
              <a:rPr lang="en-US" sz="3413" b="1" dirty="0">
                <a:solidFill>
                  <a:srgbClr val="7030A0"/>
                </a:solidFill>
                <a:latin typeface="Arial Black" panose="020B0A04020102020204" pitchFamily="34" charset="0"/>
                <a:ea typeface="Tahoma" pitchFamily="34" charset="0"/>
                <a:cs typeface="Tahoma" pitchFamily="34" charset="0"/>
              </a:rPr>
              <a:t> </a:t>
            </a:r>
          </a:p>
          <a:p>
            <a:pPr algn="ctr" eaLnBrk="1" hangingPunct="1">
              <a:lnSpc>
                <a:spcPct val="90000"/>
              </a:lnSpc>
              <a:buFont typeface="Wingdings" pitchFamily="2" charset="2"/>
              <a:buNone/>
            </a:pPr>
            <a:r>
              <a:rPr lang="en-US" sz="3413" b="1" dirty="0">
                <a:solidFill>
                  <a:srgbClr val="E26B0A"/>
                </a:solidFill>
                <a:latin typeface="Arial Black" panose="020B0A04020102020204" pitchFamily="34" charset="0"/>
                <a:ea typeface="Tahoma" pitchFamily="34" charset="0"/>
                <a:cs typeface="Tahoma" pitchFamily="34" charset="0"/>
              </a:rPr>
              <a:t>Board Presentation</a:t>
            </a:r>
          </a:p>
          <a:p>
            <a:pPr algn="ctr" eaLnBrk="1" hangingPunct="1">
              <a:lnSpc>
                <a:spcPct val="90000"/>
              </a:lnSpc>
              <a:buFont typeface="Wingdings" pitchFamily="2" charset="2"/>
              <a:buNone/>
            </a:pPr>
            <a:r>
              <a:rPr lang="en-US" sz="2987" b="1" dirty="0">
                <a:latin typeface="Arial Black" panose="020B0A04020102020204" pitchFamily="34" charset="0"/>
                <a:ea typeface="Tahoma" pitchFamily="34" charset="0"/>
                <a:cs typeface="Tahoma" pitchFamily="34" charset="0"/>
              </a:rPr>
              <a:t>September 10, 2025</a:t>
            </a:r>
          </a:p>
        </p:txBody>
      </p:sp>
      <p:sp>
        <p:nvSpPr>
          <p:cNvPr id="6" name="Slide Number Placeholder 6"/>
          <p:cNvSpPr>
            <a:spLocks noGrp="1"/>
          </p:cNvSpPr>
          <p:nvPr>
            <p:ph type="sldNum" sz="quarter" idx="12"/>
          </p:nvPr>
        </p:nvSpPr>
        <p:spPr>
          <a:xfrm>
            <a:off x="162560" y="7823201"/>
            <a:ext cx="487680" cy="520192"/>
          </a:xfrm>
          <a:solidFill>
            <a:srgbClr val="6600FF"/>
          </a:solidFill>
        </p:spPr>
        <p:txBody>
          <a:bodyPr/>
          <a:lstStyle/>
          <a:p>
            <a:pPr>
              <a:defRPr/>
            </a:pPr>
            <a:fld id="{014EB05A-00EB-491D-B584-4131CBAB0FEE}" type="slidenum">
              <a:rPr lang="en-US" altLang="en-US" sz="1920">
                <a:latin typeface="Arial" panose="020B0604020202020204" pitchFamily="34" charset="0"/>
                <a:cs typeface="Arial" panose="020B0604020202020204" pitchFamily="34" charset="0"/>
              </a:rPr>
              <a:pPr>
                <a:defRPr/>
              </a:pPr>
              <a:t>1</a:t>
            </a:fld>
            <a:endParaRPr lang="en-US" altLang="en-US" sz="192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304800"/>
            <a:ext cx="5907443" cy="1606096"/>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FCAF-8B3D-4FA0-AE8B-47ACA55BEADE}"/>
              </a:ext>
            </a:extLst>
          </p:cNvPr>
          <p:cNvSpPr>
            <a:spLocks noGrp="1"/>
          </p:cNvSpPr>
          <p:nvPr>
            <p:ph type="title"/>
          </p:nvPr>
        </p:nvSpPr>
        <p:spPr>
          <a:xfrm>
            <a:off x="1371600" y="228600"/>
            <a:ext cx="6045200" cy="460976"/>
          </a:xfrm>
        </p:spPr>
        <p:txBody>
          <a:bodyPr/>
          <a:lstStyle/>
          <a:p>
            <a:r>
              <a:rPr lang="en-US" sz="3520" b="0" dirty="0">
                <a:solidFill>
                  <a:srgbClr val="7030A0"/>
                </a:solidFill>
                <a:latin typeface="Arial Black" panose="020B0A04020102020204" pitchFamily="34" charset="0"/>
              </a:rPr>
              <a:t>Proposed Tax Rate</a:t>
            </a:r>
          </a:p>
        </p:txBody>
      </p:sp>
      <p:pic>
        <p:nvPicPr>
          <p:cNvPr id="5" name="Picture 4">
            <a:extLst>
              <a:ext uri="{FF2B5EF4-FFF2-40B4-BE49-F238E27FC236}">
                <a16:creationId xmlns:a16="http://schemas.microsoft.com/office/drawing/2014/main" id="{3F1567FE-AB6E-47A5-B02E-E23E8B24D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6480" y="7536008"/>
            <a:ext cx="2113280" cy="574383"/>
          </a:xfrm>
          <a:prstGeom prst="rect">
            <a:avLst/>
          </a:prstGeom>
        </p:spPr>
      </p:pic>
      <p:grpSp>
        <p:nvGrpSpPr>
          <p:cNvPr id="4" name="Group 3">
            <a:extLst>
              <a:ext uri="{FF2B5EF4-FFF2-40B4-BE49-F238E27FC236}">
                <a16:creationId xmlns:a16="http://schemas.microsoft.com/office/drawing/2014/main" id="{F952170F-1A83-900D-8154-5EF64814D817}"/>
              </a:ext>
            </a:extLst>
          </p:cNvPr>
          <p:cNvGrpSpPr/>
          <p:nvPr/>
        </p:nvGrpSpPr>
        <p:grpSpPr>
          <a:xfrm>
            <a:off x="9043245" y="6686377"/>
            <a:ext cx="449582" cy="472526"/>
            <a:chOff x="8618618" y="5027264"/>
            <a:chExt cx="502470" cy="627931"/>
          </a:xfrm>
        </p:grpSpPr>
        <p:sp>
          <p:nvSpPr>
            <p:cNvPr id="6" name="Oval 5">
              <a:extLst>
                <a:ext uri="{FF2B5EF4-FFF2-40B4-BE49-F238E27FC236}">
                  <a16:creationId xmlns:a16="http://schemas.microsoft.com/office/drawing/2014/main" id="{F89CA9E8-0A06-CEE4-92D8-AC5C1F1065D1}"/>
                </a:ext>
              </a:extLst>
            </p:cNvPr>
            <p:cNvSpPr/>
            <p:nvPr/>
          </p:nvSpPr>
          <p:spPr>
            <a:xfrm>
              <a:off x="8618618" y="5027264"/>
              <a:ext cx="491226" cy="627931"/>
            </a:xfrm>
            <a:prstGeom prst="ellipse">
              <a:avLst/>
            </a:prstGeom>
            <a:solidFill>
              <a:srgbClr val="FF9933"/>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dirty="0"/>
            </a:p>
          </p:txBody>
        </p:sp>
        <p:sp>
          <p:nvSpPr>
            <p:cNvPr id="7" name="Slide Number Placeholder 1">
              <a:extLst>
                <a:ext uri="{FF2B5EF4-FFF2-40B4-BE49-F238E27FC236}">
                  <a16:creationId xmlns:a16="http://schemas.microsoft.com/office/drawing/2014/main" id="{F6333302-E0AE-F41A-C9AD-88F81C512568}"/>
                </a:ext>
              </a:extLst>
            </p:cNvPr>
            <p:cNvSpPr txBox="1">
              <a:spLocks/>
            </p:cNvSpPr>
            <p:nvPr/>
          </p:nvSpPr>
          <p:spPr>
            <a:xfrm>
              <a:off x="8674100" y="5124448"/>
              <a:ext cx="446988" cy="365125"/>
            </a:xfrm>
            <a:prstGeom prst="rect">
              <a:avLst/>
            </a:prstGeom>
            <a:solidFill>
              <a:srgbClr val="FF9933"/>
            </a:solidFill>
            <a:ln>
              <a:noFill/>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600"/>
                <a:pPr/>
                <a:t>10</a:t>
              </a:fld>
              <a:endParaRPr lang="en-US" sz="1600" dirty="0"/>
            </a:p>
          </p:txBody>
        </p:sp>
      </p:grpSp>
      <p:graphicFrame>
        <p:nvGraphicFramePr>
          <p:cNvPr id="8" name="Object 7">
            <a:extLst>
              <a:ext uri="{FF2B5EF4-FFF2-40B4-BE49-F238E27FC236}">
                <a16:creationId xmlns:a16="http://schemas.microsoft.com/office/drawing/2014/main" id="{A27FA934-EA53-8506-A57F-2CA75B634CE7}"/>
              </a:ext>
            </a:extLst>
          </p:cNvPr>
          <p:cNvGraphicFramePr>
            <a:graphicFrameLocks noChangeAspect="1"/>
          </p:cNvGraphicFramePr>
          <p:nvPr>
            <p:extLst>
              <p:ext uri="{D42A27DB-BD31-4B8C-83A1-F6EECF244321}">
                <p14:modId xmlns:p14="http://schemas.microsoft.com/office/powerpoint/2010/main" val="3244645845"/>
              </p:ext>
            </p:extLst>
          </p:nvPr>
        </p:nvGraphicFramePr>
        <p:xfrm>
          <a:off x="196427" y="689576"/>
          <a:ext cx="9296400" cy="5845109"/>
        </p:xfrm>
        <a:graphic>
          <a:graphicData uri="http://schemas.openxmlformats.org/presentationml/2006/ole">
            <mc:AlternateContent xmlns:mc="http://schemas.openxmlformats.org/markup-compatibility/2006">
              <mc:Choice xmlns:v="urn:schemas-microsoft-com:vml" Requires="v">
                <p:oleObj name="Worksheet" r:id="rId4" imgW="19169627" imgH="14711918" progId="Excel.Sheet.12">
                  <p:link updateAutomatic="1"/>
                </p:oleObj>
              </mc:Choice>
              <mc:Fallback>
                <p:oleObj name="Worksheet" r:id="rId4" imgW="19169627" imgH="14711918" progId="Excel.Sheet.12">
                  <p:link updateAutomatic="1"/>
                  <p:pic>
                    <p:nvPicPr>
                      <p:cNvPr id="0" name=""/>
                      <p:cNvPicPr/>
                      <p:nvPr/>
                    </p:nvPicPr>
                    <p:blipFill>
                      <a:blip r:embed="rId5"/>
                      <a:stretch>
                        <a:fillRect/>
                      </a:stretch>
                    </p:blipFill>
                    <p:spPr>
                      <a:xfrm>
                        <a:off x="196427" y="689576"/>
                        <a:ext cx="9296400" cy="5845109"/>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76096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FC1931-2F20-7CE2-95C6-BB1737EAE419}"/>
              </a:ext>
            </a:extLst>
          </p:cNvPr>
          <p:cNvSpPr>
            <a:spLocks noGrp="1"/>
          </p:cNvSpPr>
          <p:nvPr>
            <p:ph type="sldNum" sz="quarter" idx="12"/>
          </p:nvPr>
        </p:nvSpPr>
        <p:spPr/>
        <p:txBody>
          <a:bodyPr/>
          <a:lstStyle/>
          <a:p>
            <a:pPr>
              <a:defRPr/>
            </a:pPr>
            <a:fld id="{E5D20F6B-B35B-4CFB-AC9D-570B2588EC1C}" type="slidenum">
              <a:rPr lang="en-US" altLang="en-US" smtClean="0"/>
              <a:pPr>
                <a:defRPr/>
              </a:pPr>
              <a:t>11</a:t>
            </a:fld>
            <a:endParaRPr lang="en-US" altLang="en-US" dirty="0"/>
          </a:p>
        </p:txBody>
      </p:sp>
      <p:graphicFrame>
        <p:nvGraphicFramePr>
          <p:cNvPr id="4" name="Object 3">
            <a:extLst>
              <a:ext uri="{FF2B5EF4-FFF2-40B4-BE49-F238E27FC236}">
                <a16:creationId xmlns:a16="http://schemas.microsoft.com/office/drawing/2014/main" id="{43EDDB88-2A7D-AFA7-516D-8D1624A43C0F}"/>
              </a:ext>
            </a:extLst>
          </p:cNvPr>
          <p:cNvGraphicFramePr>
            <a:graphicFrameLocks noChangeAspect="1"/>
          </p:cNvGraphicFramePr>
          <p:nvPr>
            <p:extLst>
              <p:ext uri="{D42A27DB-BD31-4B8C-83A1-F6EECF244321}">
                <p14:modId xmlns:p14="http://schemas.microsoft.com/office/powerpoint/2010/main" val="213383102"/>
              </p:ext>
            </p:extLst>
          </p:nvPr>
        </p:nvGraphicFramePr>
        <p:xfrm>
          <a:off x="457200" y="914400"/>
          <a:ext cx="9067800" cy="5562600"/>
        </p:xfrm>
        <a:graphic>
          <a:graphicData uri="http://schemas.openxmlformats.org/presentationml/2006/ole">
            <mc:AlternateContent xmlns:mc="http://schemas.openxmlformats.org/markup-compatibility/2006">
              <mc:Choice xmlns:v="urn:schemas-microsoft-com:vml" Requires="v">
                <p:oleObj name="Worksheet" r:id="rId3" imgW="11190388" imgH="5437328" progId="Excel.Sheet.12">
                  <p:link updateAutomatic="1"/>
                </p:oleObj>
              </mc:Choice>
              <mc:Fallback>
                <p:oleObj name="Worksheet" r:id="rId3" imgW="11190388" imgH="5437328" progId="Excel.Sheet.12">
                  <p:link updateAutomatic="1"/>
                  <p:pic>
                    <p:nvPicPr>
                      <p:cNvPr id="0" name=""/>
                      <p:cNvPicPr/>
                      <p:nvPr/>
                    </p:nvPicPr>
                    <p:blipFill>
                      <a:blip r:embed="rId4"/>
                      <a:stretch>
                        <a:fillRect/>
                      </a:stretch>
                    </p:blipFill>
                    <p:spPr>
                      <a:xfrm>
                        <a:off x="457200" y="914400"/>
                        <a:ext cx="9067800" cy="5562600"/>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2C1EEF50-CDCA-C590-BCA9-09017FEA6318}"/>
              </a:ext>
            </a:extLst>
          </p:cNvPr>
          <p:cNvSpPr txBox="1">
            <a:spLocks/>
          </p:cNvSpPr>
          <p:nvPr/>
        </p:nvSpPr>
        <p:spPr>
          <a:xfrm>
            <a:off x="762000" y="228600"/>
            <a:ext cx="7924800" cy="460976"/>
          </a:xfrm>
          <a:prstGeom prst="rect">
            <a:avLst/>
          </a:prstGeom>
        </p:spPr>
        <p:txBody>
          <a:bodyPr/>
          <a:lstStyle>
            <a:lvl1pPr algn="l" rtl="0" eaLnBrk="1" latinLnBrk="0" hangingPunct="1">
              <a:spcBef>
                <a:spcPct val="0"/>
              </a:spcBef>
              <a:buNone/>
              <a:defRPr kumimoji="0" sz="4267" kern="1200">
                <a:solidFill>
                  <a:schemeClr val="tx2"/>
                </a:solidFill>
                <a:latin typeface="+mj-lt"/>
                <a:ea typeface="+mj-ea"/>
                <a:cs typeface="+mj-cs"/>
              </a:defRPr>
            </a:lvl1pPr>
          </a:lstStyle>
          <a:p>
            <a:pPr algn="ctr" fontAlgn="auto">
              <a:spcAft>
                <a:spcPts val="0"/>
              </a:spcAft>
            </a:pPr>
            <a:r>
              <a:rPr lang="en-US" sz="3520" dirty="0">
                <a:solidFill>
                  <a:srgbClr val="7030A0"/>
                </a:solidFill>
                <a:latin typeface="Arial Black" panose="020B0A04020102020204" pitchFamily="34" charset="0"/>
              </a:rPr>
              <a:t>Tax Rate Adoption Calendar</a:t>
            </a:r>
          </a:p>
        </p:txBody>
      </p:sp>
    </p:spTree>
    <p:custDataLst>
      <p:tags r:id="rId1"/>
    </p:custDataLst>
    <p:extLst>
      <p:ext uri="{BB962C8B-B14F-4D97-AF65-F5344CB8AC3E}">
        <p14:creationId xmlns:p14="http://schemas.microsoft.com/office/powerpoint/2010/main" val="316854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F299C5-C362-FA85-A27F-577B5709A2BC}"/>
              </a:ext>
            </a:extLst>
          </p:cNvPr>
          <p:cNvSpPr>
            <a:spLocks noGrp="1"/>
          </p:cNvSpPr>
          <p:nvPr>
            <p:ph type="sldNum" sz="quarter" idx="12"/>
          </p:nvPr>
        </p:nvSpPr>
        <p:spPr/>
        <p:txBody>
          <a:bodyPr/>
          <a:lstStyle/>
          <a:p>
            <a:pPr>
              <a:defRPr/>
            </a:pPr>
            <a:fld id="{E5D20F6B-B35B-4CFB-AC9D-570B2588EC1C}" type="slidenum">
              <a:rPr lang="en-US" altLang="en-US" smtClean="0"/>
              <a:pPr>
                <a:defRPr/>
              </a:pPr>
              <a:t>12</a:t>
            </a:fld>
            <a:endParaRPr lang="en-US" altLang="en-US" dirty="0"/>
          </a:p>
        </p:txBody>
      </p:sp>
      <p:pic>
        <p:nvPicPr>
          <p:cNvPr id="4" name="Picture 3">
            <a:extLst>
              <a:ext uri="{FF2B5EF4-FFF2-40B4-BE49-F238E27FC236}">
                <a16:creationId xmlns:a16="http://schemas.microsoft.com/office/drawing/2014/main" id="{51799B4A-A86E-975D-A5D3-6A2C27EACCB7}"/>
              </a:ext>
            </a:extLst>
          </p:cNvPr>
          <p:cNvPicPr>
            <a:picLocks noChangeAspect="1"/>
          </p:cNvPicPr>
          <p:nvPr/>
        </p:nvPicPr>
        <p:blipFill>
          <a:blip r:embed="rId3"/>
          <a:stretch>
            <a:fillRect/>
          </a:stretch>
        </p:blipFill>
        <p:spPr>
          <a:xfrm>
            <a:off x="633982" y="476167"/>
            <a:ext cx="8485636" cy="6362866"/>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52E917F-3164-F5BC-08E6-FF5173DCC8CA}"/>
                  </a:ext>
                </a:extLst>
              </p14:cNvPr>
              <p14:cNvContentPartPr/>
              <p14:nvPr/>
            </p14:nvContentPartPr>
            <p14:xfrm>
              <a:off x="4038374" y="2929366"/>
              <a:ext cx="1911600" cy="4680"/>
            </p14:xfrm>
          </p:contentPart>
        </mc:Choice>
        <mc:Fallback xmlns="">
          <p:pic>
            <p:nvPicPr>
              <p:cNvPr id="6" name="Ink 5">
                <a:extLst>
                  <a:ext uri="{FF2B5EF4-FFF2-40B4-BE49-F238E27FC236}">
                    <a16:creationId xmlns:a16="http://schemas.microsoft.com/office/drawing/2014/main" id="{952E917F-3164-F5BC-08E6-FF5173DCC8CA}"/>
                  </a:ext>
                </a:extLst>
              </p:cNvPr>
              <p:cNvPicPr/>
              <p:nvPr/>
            </p:nvPicPr>
            <p:blipFill>
              <a:blip r:embed="rId5"/>
              <a:stretch>
                <a:fillRect/>
              </a:stretch>
            </p:blipFill>
            <p:spPr>
              <a:xfrm>
                <a:off x="3948734" y="2749366"/>
                <a:ext cx="2091240" cy="364320"/>
              </a:xfrm>
              <a:prstGeom prst="rect">
                <a:avLst/>
              </a:prstGeom>
            </p:spPr>
          </p:pic>
        </mc:Fallback>
      </mc:AlternateContent>
    </p:spTree>
    <p:custDataLst>
      <p:tags r:id="rId1"/>
    </p:custDataLst>
    <p:extLst>
      <p:ext uri="{BB962C8B-B14F-4D97-AF65-F5344CB8AC3E}">
        <p14:creationId xmlns:p14="http://schemas.microsoft.com/office/powerpoint/2010/main" val="260154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a:off x="838200" y="5067593"/>
            <a:ext cx="8229600" cy="802966"/>
          </a:xfrm>
        </p:spPr>
        <p:txBody>
          <a:bodyPr>
            <a:normAutofit fontScale="90000"/>
          </a:bodyPr>
          <a:lstStyle/>
          <a:p>
            <a:pPr algn="ctr" eaLnBrk="1" hangingPunct="1"/>
            <a:r>
              <a:rPr lang="en-US" sz="4400" b="1" dirty="0">
                <a:solidFill>
                  <a:srgbClr val="E26B0A"/>
                </a:solidFill>
                <a:latin typeface="Arial" charset="0"/>
              </a:rPr>
              <a:t>NEXT STEP</a:t>
            </a:r>
          </a:p>
        </p:txBody>
      </p:sp>
      <p:sp>
        <p:nvSpPr>
          <p:cNvPr id="24580" name="Rectangle 3"/>
          <p:cNvSpPr>
            <a:spLocks noGrp="1" noChangeArrowheads="1"/>
          </p:cNvSpPr>
          <p:nvPr>
            <p:ph idx="4294967295"/>
          </p:nvPr>
        </p:nvSpPr>
        <p:spPr>
          <a:xfrm>
            <a:off x="685800" y="5806603"/>
            <a:ext cx="6322411" cy="1447800"/>
          </a:xfrm>
        </p:spPr>
        <p:txBody>
          <a:bodyPr>
            <a:normAutofit fontScale="92500"/>
          </a:bodyPr>
          <a:lstStyle/>
          <a:p>
            <a:pPr algn="l"/>
            <a:r>
              <a:rPr lang="en-US" sz="2800" b="1" i="0" u="none" strike="noStrike" baseline="0" dirty="0">
                <a:latin typeface="LiberationSerif"/>
              </a:rPr>
              <a:t>I move to approve a plan to adopt tax rate of </a:t>
            </a:r>
            <a:r>
              <a:rPr lang="en-US" sz="2800" b="1" i="0" u="none" strike="noStrike" baseline="0" dirty="0">
                <a:highlight>
                  <a:srgbClr val="FFFF00"/>
                </a:highlight>
                <a:latin typeface="LiberationSerif"/>
              </a:rPr>
              <a:t>0.004798</a:t>
            </a:r>
            <a:r>
              <a:rPr lang="en-US" sz="2800" b="1" i="0" u="none" strike="noStrike" baseline="0" dirty="0">
                <a:latin typeface="LiberationSerif"/>
              </a:rPr>
              <a:t> per $100 valuation which is effectively less than the current tax rate.</a:t>
            </a:r>
            <a:endParaRPr lang="en-US" sz="2800" b="1" dirty="0">
              <a:latin typeface="Tahoma" pitchFamily="34" charset="0"/>
              <a:ea typeface="Tahoma" pitchFamily="34" charset="0"/>
              <a:cs typeface="Tahoma" pitchFamily="34" charset="0"/>
            </a:endParaRPr>
          </a:p>
        </p:txBody>
      </p:sp>
      <p:pic>
        <p:nvPicPr>
          <p:cNvPr id="9" name="Picture 8">
            <a:extLst>
              <a:ext uri="{FF2B5EF4-FFF2-40B4-BE49-F238E27FC236}">
                <a16:creationId xmlns:a16="http://schemas.microsoft.com/office/drawing/2014/main" id="{36D1B8C8-04A0-4953-BF7E-6B1EED4BC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599" y="5905500"/>
            <a:ext cx="2209800" cy="600617"/>
          </a:xfrm>
          <a:prstGeom prst="rect">
            <a:avLst/>
          </a:prstGeom>
        </p:spPr>
      </p:pic>
      <p:sp>
        <p:nvSpPr>
          <p:cNvPr id="10" name="TextBox 9">
            <a:extLst>
              <a:ext uri="{FF2B5EF4-FFF2-40B4-BE49-F238E27FC236}">
                <a16:creationId xmlns:a16="http://schemas.microsoft.com/office/drawing/2014/main" id="{9575C9E1-0874-44DB-AE30-31099B20FBC0}"/>
              </a:ext>
            </a:extLst>
          </p:cNvPr>
          <p:cNvSpPr txBox="1"/>
          <p:nvPr/>
        </p:nvSpPr>
        <p:spPr>
          <a:xfrm>
            <a:off x="457200" y="140576"/>
            <a:ext cx="8839200" cy="3139321"/>
          </a:xfrm>
          <a:prstGeom prst="rect">
            <a:avLst/>
          </a:prstGeom>
          <a:noFill/>
          <a:ln>
            <a:solidFill>
              <a:schemeClr val="accent1"/>
            </a:solidFill>
          </a:ln>
        </p:spPr>
        <p:txBody>
          <a:bodyPr wrap="square">
            <a:spAutoFit/>
          </a:bodyPr>
          <a:lstStyle/>
          <a:p>
            <a:r>
              <a:rPr lang="en-US" sz="1800" b="1" i="0" u="none" strike="noStrike" baseline="0" dirty="0">
                <a:latin typeface="LiberationSerif"/>
              </a:rPr>
              <a:t>Harris County Department of Education PROPOSING A TAX RATE </a:t>
            </a:r>
            <a:r>
              <a:rPr lang="en-US" sz="1800" u="none" strike="noStrike" baseline="0" dirty="0">
                <a:solidFill>
                  <a:srgbClr val="000000"/>
                </a:solidFill>
                <a:latin typeface="Times New Roman" panose="02020603050405020304" pitchFamily="18" charset="0"/>
              </a:rPr>
              <a:t>that </a:t>
            </a:r>
            <a:r>
              <a:rPr lang="en-US" b="1" i="0" dirty="0">
                <a:solidFill>
                  <a:srgbClr val="FF0000"/>
                </a:solidFill>
                <a:effectLst/>
                <a:latin typeface="Times New Roman" panose="02020603050405020304" pitchFamily="18" charset="0"/>
              </a:rPr>
              <a:t>exceeds the no-new-revenue tax rate. </a:t>
            </a:r>
            <a:r>
              <a:rPr lang="en-US" dirty="0"/>
              <a:t>The vote on the ordinance, resolution, or order setting the tax rate must be a record vote and 60% of the governing body must vote in favor of the adoption of the tax rate. The form should be: I move that the property tax rate be increased by the adoption of a tax rate of 0.004798, which is effectively a 1.54 percent increase in the tax rate. This </a:t>
            </a:r>
            <a:r>
              <a:rPr lang="en-US" dirty="0">
                <a:highlight>
                  <a:srgbClr val="FFFF00"/>
                </a:highlight>
              </a:rPr>
              <a:t>requires a public hearing. It can up to 7 days after or on the date of hearing.</a:t>
            </a:r>
          </a:p>
          <a:p>
            <a:r>
              <a:rPr lang="en-US" dirty="0"/>
              <a:t>This year's </a:t>
            </a:r>
            <a:r>
              <a:rPr lang="en-US" dirty="0">
                <a:highlight>
                  <a:srgbClr val="FFFF00"/>
                </a:highlight>
              </a:rPr>
              <a:t>tax levy </a:t>
            </a:r>
            <a:r>
              <a:rPr lang="en-US" dirty="0"/>
              <a:t>to fund maintenance and operations expenditures does not exceed last year's maintenance and operations </a:t>
            </a:r>
            <a:r>
              <a:rPr lang="en-US" dirty="0">
                <a:highlight>
                  <a:srgbClr val="FFFF00"/>
                </a:highlight>
              </a:rPr>
              <a:t>tax levy</a:t>
            </a:r>
            <a:r>
              <a:rPr lang="en-US" dirty="0"/>
              <a:t>. The ordinance, resolution, or order setting this year's tax rate does not require the statements about "tax increase" as specified in §26.05(b) of Property Tax Code.</a:t>
            </a:r>
            <a:endParaRPr lang="en-US" dirty="0">
              <a:solidFill>
                <a:srgbClr val="000000"/>
              </a:solidFill>
              <a:latin typeface="Times New Roman" panose="02020603050405020304" pitchFamily="18" charset="0"/>
            </a:endParaRPr>
          </a:p>
        </p:txBody>
      </p:sp>
      <p:sp>
        <p:nvSpPr>
          <p:cNvPr id="4" name="TextBox 3">
            <a:extLst>
              <a:ext uri="{FF2B5EF4-FFF2-40B4-BE49-F238E27FC236}">
                <a16:creationId xmlns:a16="http://schemas.microsoft.com/office/drawing/2014/main" id="{D29F768F-F1BA-61DC-0644-F884CD199083}"/>
              </a:ext>
            </a:extLst>
          </p:cNvPr>
          <p:cNvSpPr txBox="1"/>
          <p:nvPr/>
        </p:nvSpPr>
        <p:spPr>
          <a:xfrm>
            <a:off x="457200" y="3210019"/>
            <a:ext cx="8875754" cy="1877437"/>
          </a:xfrm>
          <a:prstGeom prst="rect">
            <a:avLst/>
          </a:prstGeom>
          <a:noFill/>
        </p:spPr>
        <p:txBody>
          <a:bodyPr wrap="square" rtlCol="0">
            <a:spAutoFit/>
          </a:bodyPr>
          <a:lstStyle/>
          <a:p>
            <a:r>
              <a:rPr lang="en-US" sz="2000" dirty="0"/>
              <a:t>Current Tax Year 2024 Tax Rate – Nominal      .004799</a:t>
            </a:r>
          </a:p>
          <a:p>
            <a:r>
              <a:rPr lang="en-US" u="sng" dirty="0"/>
              <a:t>Tax Year 2025 Calculated Rates</a:t>
            </a:r>
          </a:p>
          <a:p>
            <a:r>
              <a:rPr lang="en-US" dirty="0"/>
              <a:t>No-New Revenue Tax Rate               .004725</a:t>
            </a:r>
          </a:p>
          <a:p>
            <a:r>
              <a:rPr lang="en-US" dirty="0"/>
              <a:t>Voter Approval Tax Rate                    .005127</a:t>
            </a:r>
          </a:p>
          <a:p>
            <a:endParaRPr lang="en-US" dirty="0"/>
          </a:p>
          <a:p>
            <a:r>
              <a:rPr lang="en-US" sz="2400" dirty="0">
                <a:solidFill>
                  <a:srgbClr val="FF0000"/>
                </a:solidFill>
              </a:rPr>
              <a:t>Recommended M&amp;O Tax Rate             .004798</a:t>
            </a:r>
          </a:p>
        </p:txBody>
      </p:sp>
      <p:sp>
        <p:nvSpPr>
          <p:cNvPr id="5" name="Arrow: Left 4">
            <a:extLst>
              <a:ext uri="{FF2B5EF4-FFF2-40B4-BE49-F238E27FC236}">
                <a16:creationId xmlns:a16="http://schemas.microsoft.com/office/drawing/2014/main" id="{3DDE2DE9-FC88-3D7A-BE39-C4E88C654295}"/>
              </a:ext>
            </a:extLst>
          </p:cNvPr>
          <p:cNvSpPr/>
          <p:nvPr/>
        </p:nvSpPr>
        <p:spPr>
          <a:xfrm>
            <a:off x="7772400" y="4092256"/>
            <a:ext cx="1066800" cy="6096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F9D1139-6D2F-2472-532B-57DBAD5C824B}"/>
              </a:ext>
            </a:extLst>
          </p:cNvPr>
          <p:cNvGrpSpPr/>
          <p:nvPr/>
        </p:nvGrpSpPr>
        <p:grpSpPr>
          <a:xfrm>
            <a:off x="9001906" y="6664901"/>
            <a:ext cx="449582" cy="472526"/>
            <a:chOff x="8618618" y="5027264"/>
            <a:chExt cx="502470" cy="627931"/>
          </a:xfrm>
          <a:solidFill>
            <a:srgbClr val="FF9933"/>
          </a:solidFill>
        </p:grpSpPr>
        <p:sp>
          <p:nvSpPr>
            <p:cNvPr id="6" name="Oval 5">
              <a:extLst>
                <a:ext uri="{FF2B5EF4-FFF2-40B4-BE49-F238E27FC236}">
                  <a16:creationId xmlns:a16="http://schemas.microsoft.com/office/drawing/2014/main" id="{0931291E-CF21-7647-DADF-F30F419DCE4B}"/>
                </a:ext>
              </a:extLst>
            </p:cNvPr>
            <p:cNvSpPr/>
            <p:nvPr/>
          </p:nvSpPr>
          <p:spPr>
            <a:xfrm>
              <a:off x="8618618" y="5027264"/>
              <a:ext cx="491226" cy="627931"/>
            </a:xfrm>
            <a:prstGeom prst="ellipse">
              <a:avLst/>
            </a:prstGeom>
            <a:grpFill/>
            <a:ln/>
          </p:spPr>
          <p:style>
            <a:lnRef idx="2">
              <a:schemeClr val="accent2"/>
            </a:lnRef>
            <a:fillRef idx="1">
              <a:schemeClr val="lt1"/>
            </a:fillRef>
            <a:effectRef idx="0">
              <a:schemeClr val="accent2"/>
            </a:effectRef>
            <a:fontRef idx="minor">
              <a:schemeClr val="dk1"/>
            </a:fontRef>
          </p:style>
          <p:txBody>
            <a:bodyPr rtlCol="0" anchor="ctr"/>
            <a:lstStyle/>
            <a:p>
              <a:endParaRPr lang="en-US" dirty="0"/>
            </a:p>
          </p:txBody>
        </p:sp>
        <p:sp>
          <p:nvSpPr>
            <p:cNvPr id="7" name="Slide Number Placeholder 1">
              <a:extLst>
                <a:ext uri="{FF2B5EF4-FFF2-40B4-BE49-F238E27FC236}">
                  <a16:creationId xmlns:a16="http://schemas.microsoft.com/office/drawing/2014/main" id="{8AAED67C-D0B3-5489-1AF7-850797525B65}"/>
                </a:ext>
              </a:extLst>
            </p:cNvPr>
            <p:cNvSpPr txBox="1">
              <a:spLocks/>
            </p:cNvSpPr>
            <p:nvPr/>
          </p:nvSpPr>
          <p:spPr>
            <a:xfrm>
              <a:off x="8674100" y="5124448"/>
              <a:ext cx="446988" cy="365125"/>
            </a:xfrm>
            <a:prstGeom prst="rect">
              <a:avLst/>
            </a:prstGeom>
            <a:grpFill/>
            <a:ln>
              <a:noFill/>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600">
                  <a:highlight>
                    <a:srgbClr val="FF9933"/>
                  </a:highlight>
                </a:rPr>
                <a:pPr/>
                <a:t>13</a:t>
              </a:fld>
              <a:endParaRPr lang="en-US" sz="1600" dirty="0">
                <a:highlight>
                  <a:srgbClr val="FF9933"/>
                </a:highlight>
              </a:endParaRPr>
            </a:p>
          </p:txBody>
        </p:sp>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44E454-B081-21C1-3A1D-2B18D3798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31" y="1272242"/>
            <a:ext cx="9433539" cy="4954386"/>
          </a:xfrm>
          <a:prstGeom prst="rect">
            <a:avLst/>
          </a:prstGeom>
        </p:spPr>
      </p:pic>
      <p:grpSp>
        <p:nvGrpSpPr>
          <p:cNvPr id="5" name="Group 4">
            <a:extLst>
              <a:ext uri="{FF2B5EF4-FFF2-40B4-BE49-F238E27FC236}">
                <a16:creationId xmlns:a16="http://schemas.microsoft.com/office/drawing/2014/main" id="{3F3AF888-55D3-0BB7-0756-22D495D2A4FD}"/>
              </a:ext>
            </a:extLst>
          </p:cNvPr>
          <p:cNvGrpSpPr/>
          <p:nvPr/>
        </p:nvGrpSpPr>
        <p:grpSpPr>
          <a:xfrm>
            <a:off x="2541" y="6064111"/>
            <a:ext cx="9751059" cy="663986"/>
            <a:chOff x="3176" y="6460462"/>
            <a:chExt cx="12188824" cy="829982"/>
          </a:xfrm>
        </p:grpSpPr>
        <p:sp>
          <p:nvSpPr>
            <p:cNvPr id="6" name="Rectangle 5">
              <a:extLst>
                <a:ext uri="{FF2B5EF4-FFF2-40B4-BE49-F238E27FC236}">
                  <a16:creationId xmlns:a16="http://schemas.microsoft.com/office/drawing/2014/main" id="{9435C6CD-CA2C-C6BA-7C73-5CEDC3CC8638}"/>
                </a:ext>
              </a:extLst>
            </p:cNvPr>
            <p:cNvSpPr/>
            <p:nvPr/>
          </p:nvSpPr>
          <p:spPr>
            <a:xfrm>
              <a:off x="3176" y="6460462"/>
              <a:ext cx="12188824" cy="42086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60000"/>
                      <a:lumOff val="40000"/>
                    </a:schemeClr>
                  </a:solidFill>
                </a:ln>
              </a:endParaRPr>
            </a:p>
          </p:txBody>
        </p:sp>
        <p:sp>
          <p:nvSpPr>
            <p:cNvPr id="7" name="TextBox 6">
              <a:extLst>
                <a:ext uri="{FF2B5EF4-FFF2-40B4-BE49-F238E27FC236}">
                  <a16:creationId xmlns:a16="http://schemas.microsoft.com/office/drawing/2014/main" id="{16EDC3B6-501C-8607-AA3C-37922EB74AC3}"/>
                </a:ext>
              </a:extLst>
            </p:cNvPr>
            <p:cNvSpPr txBox="1"/>
            <p:nvPr/>
          </p:nvSpPr>
          <p:spPr>
            <a:xfrm>
              <a:off x="4950541" y="6482530"/>
              <a:ext cx="7029289" cy="807914"/>
            </a:xfrm>
            <a:prstGeom prst="rect">
              <a:avLst/>
            </a:prstGeom>
            <a:noFill/>
          </p:spPr>
          <p:txBody>
            <a:bodyPr wrap="square" rtlCol="0">
              <a:spAutoFit/>
            </a:bodyPr>
            <a:lstStyle/>
            <a:p>
              <a:r>
                <a:rPr lang="en-US" spc="48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Harris County Department of Education</a:t>
              </a:r>
            </a:p>
          </p:txBody>
        </p:sp>
      </p:grpSp>
      <p:sp>
        <p:nvSpPr>
          <p:cNvPr id="8" name="Arrow: Left 7">
            <a:extLst>
              <a:ext uri="{FF2B5EF4-FFF2-40B4-BE49-F238E27FC236}">
                <a16:creationId xmlns:a16="http://schemas.microsoft.com/office/drawing/2014/main" id="{F32B47AB-C856-3925-64B4-EE786A7564F0}"/>
              </a:ext>
            </a:extLst>
          </p:cNvPr>
          <p:cNvSpPr/>
          <p:nvPr/>
        </p:nvSpPr>
        <p:spPr>
          <a:xfrm>
            <a:off x="9234673" y="5096461"/>
            <a:ext cx="438912" cy="7613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543920-6EA4-22E9-AFE0-85B3005150EF}"/>
              </a:ext>
            </a:extLst>
          </p:cNvPr>
          <p:cNvSpPr/>
          <p:nvPr/>
        </p:nvSpPr>
        <p:spPr>
          <a:xfrm>
            <a:off x="160031" y="993568"/>
            <a:ext cx="6256506" cy="1096967"/>
          </a:xfrm>
          <a:prstGeom prst="rect">
            <a:avLst/>
          </a:prstGeom>
        </p:spPr>
        <p:txBody>
          <a:bodyPr wrap="square">
            <a:spAutoFit/>
          </a:bodyPr>
          <a:lstStyle/>
          <a:p>
            <a:r>
              <a:rPr lang="en-US" sz="4800" b="1" dirty="0">
                <a:solidFill>
                  <a:srgbClr val="C00000"/>
                </a:solidFill>
                <a:latin typeface="Bebas Neue" charset="0"/>
                <a:ea typeface="Bebas Neue" charset="0"/>
                <a:cs typeface="Bebas Neue" charset="0"/>
              </a:rPr>
              <a:t>$688 Billion – Estimated </a:t>
            </a:r>
          </a:p>
          <a:p>
            <a:pPr>
              <a:lnSpc>
                <a:spcPct val="90000"/>
              </a:lnSpc>
            </a:pPr>
            <a:r>
              <a:rPr lang="en-US" sz="960" dirty="0">
                <a:latin typeface="Source Sans Pro" charset="0"/>
              </a:rPr>
              <a:t>Other uses from General Fund</a:t>
            </a:r>
          </a:p>
          <a:p>
            <a:pPr>
              <a:lnSpc>
                <a:spcPct val="90000"/>
              </a:lnSpc>
            </a:pPr>
            <a:endParaRPr lang="en-US" sz="960" dirty="0">
              <a:latin typeface="Source Sans Pro" charset="0"/>
            </a:endParaRPr>
          </a:p>
        </p:txBody>
      </p:sp>
      <p:pic>
        <p:nvPicPr>
          <p:cNvPr id="11" name="Picture 10">
            <a:extLst>
              <a:ext uri="{FF2B5EF4-FFF2-40B4-BE49-F238E27FC236}">
                <a16:creationId xmlns:a16="http://schemas.microsoft.com/office/drawing/2014/main" id="{64238C3A-D629-6D89-1C37-84572E1C84F2}"/>
              </a:ext>
            </a:extLst>
          </p:cNvPr>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p:blipFill>
        <p:spPr>
          <a:xfrm>
            <a:off x="5697677" y="1088572"/>
            <a:ext cx="2148943" cy="549668"/>
          </a:xfrm>
          <a:prstGeom prst="rect">
            <a:avLst/>
          </a:prstGeom>
          <a:noFill/>
          <a:ln>
            <a:noFill/>
          </a:ln>
        </p:spPr>
      </p:pic>
      <p:grpSp>
        <p:nvGrpSpPr>
          <p:cNvPr id="12" name="Group 11">
            <a:extLst>
              <a:ext uri="{FF2B5EF4-FFF2-40B4-BE49-F238E27FC236}">
                <a16:creationId xmlns:a16="http://schemas.microsoft.com/office/drawing/2014/main" id="{FE17B8D3-8BD2-6128-499D-8C3A3998AF2D}"/>
              </a:ext>
            </a:extLst>
          </p:cNvPr>
          <p:cNvGrpSpPr/>
          <p:nvPr/>
        </p:nvGrpSpPr>
        <p:grpSpPr>
          <a:xfrm>
            <a:off x="9043245" y="6686377"/>
            <a:ext cx="449582" cy="472526"/>
            <a:chOff x="8618618" y="5027264"/>
            <a:chExt cx="502470" cy="627931"/>
          </a:xfrm>
        </p:grpSpPr>
        <p:sp>
          <p:nvSpPr>
            <p:cNvPr id="13" name="Oval 12">
              <a:extLst>
                <a:ext uri="{FF2B5EF4-FFF2-40B4-BE49-F238E27FC236}">
                  <a16:creationId xmlns:a16="http://schemas.microsoft.com/office/drawing/2014/main" id="{29AB4283-1016-D96C-CFF4-36F20760FBB1}"/>
                </a:ext>
              </a:extLst>
            </p:cNvPr>
            <p:cNvSpPr/>
            <p:nvPr/>
          </p:nvSpPr>
          <p:spPr>
            <a:xfrm>
              <a:off x="8618618" y="5027264"/>
              <a:ext cx="491226" cy="627931"/>
            </a:xfrm>
            <a:prstGeom prst="ellipse">
              <a:avLst/>
            </a:prstGeom>
            <a:solidFill>
              <a:srgbClr val="FF9933"/>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dirty="0"/>
            </a:p>
          </p:txBody>
        </p:sp>
        <p:sp>
          <p:nvSpPr>
            <p:cNvPr id="14" name="Slide Number Placeholder 1">
              <a:extLst>
                <a:ext uri="{FF2B5EF4-FFF2-40B4-BE49-F238E27FC236}">
                  <a16:creationId xmlns:a16="http://schemas.microsoft.com/office/drawing/2014/main" id="{5CFBFBB6-0483-696B-4BF7-23DA15B9D1D9}"/>
                </a:ext>
              </a:extLst>
            </p:cNvPr>
            <p:cNvSpPr txBox="1">
              <a:spLocks/>
            </p:cNvSpPr>
            <p:nvPr/>
          </p:nvSpPr>
          <p:spPr>
            <a:xfrm>
              <a:off x="8674100" y="5124448"/>
              <a:ext cx="446988" cy="365125"/>
            </a:xfrm>
            <a:prstGeom prst="rect">
              <a:avLst/>
            </a:prstGeom>
            <a:solidFill>
              <a:srgbClr val="FF9933"/>
            </a:solidFill>
            <a:ln>
              <a:noFill/>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600"/>
                <a:pPr/>
                <a:t>2</a:t>
              </a:fld>
              <a:endParaRPr lang="en-US" sz="1600" dirty="0"/>
            </a:p>
          </p:txBody>
        </p:sp>
      </p:grpSp>
    </p:spTree>
    <p:custDataLst>
      <p:tags r:id="rId1"/>
    </p:custDataLst>
    <p:extLst>
      <p:ext uri="{BB962C8B-B14F-4D97-AF65-F5344CB8AC3E}">
        <p14:creationId xmlns:p14="http://schemas.microsoft.com/office/powerpoint/2010/main" val="31334911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00924" y="-270581"/>
            <a:ext cx="1462109" cy="1468787"/>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13312" y="450289"/>
            <a:ext cx="516295" cy="68839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034785" y="698816"/>
            <a:ext cx="549978" cy="73330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485314" y="0"/>
            <a:ext cx="2268286" cy="1579559"/>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81075" y="6523201"/>
            <a:ext cx="1195610" cy="7919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172C019-508B-A80D-75C0-1B1A22D71D79}"/>
              </a:ext>
            </a:extLst>
          </p:cNvPr>
          <p:cNvPicPr>
            <a:picLocks noChangeAspect="1"/>
          </p:cNvPicPr>
          <p:nvPr/>
        </p:nvPicPr>
        <p:blipFill>
          <a:blip r:embed="rId3"/>
          <a:stretch>
            <a:fillRect/>
          </a:stretch>
        </p:blipFill>
        <p:spPr>
          <a:xfrm>
            <a:off x="545538" y="145627"/>
            <a:ext cx="8903262" cy="6483207"/>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3264" y="6883352"/>
            <a:ext cx="651922" cy="43184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C87E29D-2522-5A2F-0D8F-06575C7D9B16}"/>
              </a:ext>
            </a:extLst>
          </p:cNvPr>
          <p:cNvGrpSpPr/>
          <p:nvPr/>
        </p:nvGrpSpPr>
        <p:grpSpPr>
          <a:xfrm>
            <a:off x="8926827" y="6519830"/>
            <a:ext cx="449582" cy="472526"/>
            <a:chOff x="8618618" y="5027264"/>
            <a:chExt cx="502470" cy="627931"/>
          </a:xfrm>
        </p:grpSpPr>
        <p:sp>
          <p:nvSpPr>
            <p:cNvPr id="8" name="Oval 7">
              <a:extLst>
                <a:ext uri="{FF2B5EF4-FFF2-40B4-BE49-F238E27FC236}">
                  <a16:creationId xmlns:a16="http://schemas.microsoft.com/office/drawing/2014/main" id="{27596D5D-6597-E38D-4942-A0D60F00B2D4}"/>
                </a:ext>
              </a:extLst>
            </p:cNvPr>
            <p:cNvSpPr/>
            <p:nvPr/>
          </p:nvSpPr>
          <p:spPr>
            <a:xfrm>
              <a:off x="8618618" y="5027264"/>
              <a:ext cx="491226" cy="627931"/>
            </a:xfrm>
            <a:prstGeom prst="ellipse">
              <a:avLst/>
            </a:prstGeom>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dirty="0"/>
            </a:p>
          </p:txBody>
        </p:sp>
        <p:sp>
          <p:nvSpPr>
            <p:cNvPr id="9" name="Slide Number Placeholder 1">
              <a:extLst>
                <a:ext uri="{FF2B5EF4-FFF2-40B4-BE49-F238E27FC236}">
                  <a16:creationId xmlns:a16="http://schemas.microsoft.com/office/drawing/2014/main" id="{0D334A66-0CA5-E732-A38A-9132C7FB2074}"/>
                </a:ext>
              </a:extLst>
            </p:cNvPr>
            <p:cNvSpPr txBox="1">
              <a:spLocks/>
            </p:cNvSpPr>
            <p:nvPr/>
          </p:nvSpPr>
          <p:spPr>
            <a:xfrm>
              <a:off x="8674100" y="5124448"/>
              <a:ext cx="446988" cy="365125"/>
            </a:xfrm>
            <a:prstGeom prst="rect">
              <a:avLst/>
            </a:prstGeom>
            <a:noFill/>
            <a:ln>
              <a:noFill/>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600"/>
                <a:pPr/>
                <a:t>3</a:t>
              </a:fld>
              <a:endParaRPr lang="en-US" sz="1600" dirty="0"/>
            </a:p>
          </p:txBody>
        </p:sp>
      </p:gr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EAB3824-2093-8BE7-6C9A-516D2305BDA5}"/>
                  </a:ext>
                </a:extLst>
              </p14:cNvPr>
              <p14:cNvContentPartPr/>
              <p14:nvPr/>
            </p14:nvContentPartPr>
            <p14:xfrm>
              <a:off x="5469348" y="4169543"/>
              <a:ext cx="360" cy="360"/>
            </p14:xfrm>
          </p:contentPart>
        </mc:Choice>
        <mc:Fallback xmlns="">
          <p:pic>
            <p:nvPicPr>
              <p:cNvPr id="4" name="Ink 3">
                <a:extLst>
                  <a:ext uri="{FF2B5EF4-FFF2-40B4-BE49-F238E27FC236}">
                    <a16:creationId xmlns:a16="http://schemas.microsoft.com/office/drawing/2014/main" id="{FEAB3824-2093-8BE7-6C9A-516D2305BDA5}"/>
                  </a:ext>
                </a:extLst>
              </p:cNvPr>
              <p:cNvPicPr/>
              <p:nvPr/>
            </p:nvPicPr>
            <p:blipFill>
              <a:blip r:embed="rId5"/>
              <a:stretch>
                <a:fillRect/>
              </a:stretch>
            </p:blipFill>
            <p:spPr>
              <a:xfrm>
                <a:off x="5406348" y="4106543"/>
                <a:ext cx="126000" cy="126000"/>
              </a:xfrm>
              <a:prstGeom prst="rect">
                <a:avLst/>
              </a:prstGeom>
            </p:spPr>
          </p:pic>
        </mc:Fallback>
      </mc:AlternateContent>
      <p:grpSp>
        <p:nvGrpSpPr>
          <p:cNvPr id="12" name="Group 11">
            <a:extLst>
              <a:ext uri="{FF2B5EF4-FFF2-40B4-BE49-F238E27FC236}">
                <a16:creationId xmlns:a16="http://schemas.microsoft.com/office/drawing/2014/main" id="{4FB805C3-6638-436F-5A99-3233B5920E21}"/>
              </a:ext>
            </a:extLst>
          </p:cNvPr>
          <p:cNvGrpSpPr/>
          <p:nvPr/>
        </p:nvGrpSpPr>
        <p:grpSpPr>
          <a:xfrm>
            <a:off x="8464548" y="4949663"/>
            <a:ext cx="227880" cy="8640"/>
            <a:chOff x="8464548" y="4949663"/>
            <a:chExt cx="227880" cy="864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864280A-342C-D373-5BDF-ADFF776BB64E}"/>
                    </a:ext>
                  </a:extLst>
                </p14:cNvPr>
                <p14:cNvContentPartPr/>
                <p14:nvPr/>
              </p14:nvContentPartPr>
              <p14:xfrm>
                <a:off x="8464548" y="4949663"/>
                <a:ext cx="360" cy="360"/>
              </p14:xfrm>
            </p:contentPart>
          </mc:Choice>
          <mc:Fallback xmlns="">
            <p:pic>
              <p:nvPicPr>
                <p:cNvPr id="5" name="Ink 4">
                  <a:extLst>
                    <a:ext uri="{FF2B5EF4-FFF2-40B4-BE49-F238E27FC236}">
                      <a16:creationId xmlns:a16="http://schemas.microsoft.com/office/drawing/2014/main" id="{4864280A-342C-D373-5BDF-ADFF776BB64E}"/>
                    </a:ext>
                  </a:extLst>
                </p:cNvPr>
                <p:cNvPicPr/>
                <p:nvPr/>
              </p:nvPicPr>
              <p:blipFill>
                <a:blip r:embed="rId5"/>
                <a:stretch>
                  <a:fillRect/>
                </a:stretch>
              </p:blipFill>
              <p:spPr>
                <a:xfrm>
                  <a:off x="8401548" y="488666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526BA3F8-0C3C-F998-D974-64059418B60A}"/>
                    </a:ext>
                  </a:extLst>
                </p14:cNvPr>
                <p14:cNvContentPartPr/>
                <p14:nvPr/>
              </p14:nvContentPartPr>
              <p14:xfrm>
                <a:off x="8690628" y="4957943"/>
                <a:ext cx="1800" cy="360"/>
              </p14:xfrm>
            </p:contentPart>
          </mc:Choice>
          <mc:Fallback xmlns="">
            <p:pic>
              <p:nvPicPr>
                <p:cNvPr id="10" name="Ink 9">
                  <a:extLst>
                    <a:ext uri="{FF2B5EF4-FFF2-40B4-BE49-F238E27FC236}">
                      <a16:creationId xmlns:a16="http://schemas.microsoft.com/office/drawing/2014/main" id="{526BA3F8-0C3C-F998-D974-64059418B60A}"/>
                    </a:ext>
                  </a:extLst>
                </p:cNvPr>
                <p:cNvPicPr/>
                <p:nvPr/>
              </p:nvPicPr>
              <p:blipFill>
                <a:blip r:embed="rId8"/>
                <a:stretch>
                  <a:fillRect/>
                </a:stretch>
              </p:blipFill>
              <p:spPr>
                <a:xfrm>
                  <a:off x="8627988" y="4894943"/>
                  <a:ext cx="12744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0419EAC7-6487-392B-0740-6B3CF3DFE3D8}"/>
                  </a:ext>
                </a:extLst>
              </p14:cNvPr>
              <p14:cNvContentPartPr/>
              <p14:nvPr/>
            </p14:nvContentPartPr>
            <p14:xfrm>
              <a:off x="5897028" y="5729783"/>
              <a:ext cx="360" cy="360"/>
            </p14:xfrm>
          </p:contentPart>
        </mc:Choice>
        <mc:Fallback xmlns="">
          <p:pic>
            <p:nvPicPr>
              <p:cNvPr id="14" name="Ink 13">
                <a:extLst>
                  <a:ext uri="{FF2B5EF4-FFF2-40B4-BE49-F238E27FC236}">
                    <a16:creationId xmlns:a16="http://schemas.microsoft.com/office/drawing/2014/main" id="{0419EAC7-6487-392B-0740-6B3CF3DFE3D8}"/>
                  </a:ext>
                </a:extLst>
              </p:cNvPr>
              <p:cNvPicPr/>
              <p:nvPr/>
            </p:nvPicPr>
            <p:blipFill>
              <a:blip r:embed="rId5"/>
              <a:stretch>
                <a:fillRect/>
              </a:stretch>
            </p:blipFill>
            <p:spPr>
              <a:xfrm>
                <a:off x="5834028" y="566678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635C7C1B-6F8D-070B-5172-1E21F61823FE}"/>
                  </a:ext>
                </a:extLst>
              </p14:cNvPr>
              <p14:cNvContentPartPr/>
              <p14:nvPr/>
            </p14:nvContentPartPr>
            <p14:xfrm>
              <a:off x="6182148" y="5729783"/>
              <a:ext cx="360" cy="360"/>
            </p14:xfrm>
          </p:contentPart>
        </mc:Choice>
        <mc:Fallback xmlns="">
          <p:pic>
            <p:nvPicPr>
              <p:cNvPr id="16" name="Ink 15">
                <a:extLst>
                  <a:ext uri="{FF2B5EF4-FFF2-40B4-BE49-F238E27FC236}">
                    <a16:creationId xmlns:a16="http://schemas.microsoft.com/office/drawing/2014/main" id="{635C7C1B-6F8D-070B-5172-1E21F61823FE}"/>
                  </a:ext>
                </a:extLst>
              </p:cNvPr>
              <p:cNvPicPr/>
              <p:nvPr/>
            </p:nvPicPr>
            <p:blipFill>
              <a:blip r:embed="rId5"/>
              <a:stretch>
                <a:fillRect/>
              </a:stretch>
            </p:blipFill>
            <p:spPr>
              <a:xfrm>
                <a:off x="6119508" y="566678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0234E403-91E4-0611-2FD4-4CD0240A68B6}"/>
                  </a:ext>
                </a:extLst>
              </p14:cNvPr>
              <p14:cNvContentPartPr/>
              <p14:nvPr/>
            </p14:nvContentPartPr>
            <p14:xfrm>
              <a:off x="6501108" y="5729783"/>
              <a:ext cx="360" cy="360"/>
            </p14:xfrm>
          </p:contentPart>
        </mc:Choice>
        <mc:Fallback xmlns="">
          <p:pic>
            <p:nvPicPr>
              <p:cNvPr id="18" name="Ink 17">
                <a:extLst>
                  <a:ext uri="{FF2B5EF4-FFF2-40B4-BE49-F238E27FC236}">
                    <a16:creationId xmlns:a16="http://schemas.microsoft.com/office/drawing/2014/main" id="{0234E403-91E4-0611-2FD4-4CD0240A68B6}"/>
                  </a:ext>
                </a:extLst>
              </p:cNvPr>
              <p:cNvPicPr/>
              <p:nvPr/>
            </p:nvPicPr>
            <p:blipFill>
              <a:blip r:embed="rId5"/>
              <a:stretch>
                <a:fillRect/>
              </a:stretch>
            </p:blipFill>
            <p:spPr>
              <a:xfrm>
                <a:off x="6438468" y="5666783"/>
                <a:ext cx="126000" cy="126000"/>
              </a:xfrm>
              <a:prstGeom prst="rect">
                <a:avLst/>
              </a:prstGeom>
            </p:spPr>
          </p:pic>
        </mc:Fallback>
      </mc:AlternateContent>
      <p:sp>
        <p:nvSpPr>
          <p:cNvPr id="25" name="Plus Sign 24">
            <a:extLst>
              <a:ext uri="{FF2B5EF4-FFF2-40B4-BE49-F238E27FC236}">
                <a16:creationId xmlns:a16="http://schemas.microsoft.com/office/drawing/2014/main" id="{FA7F5299-55FE-92F3-BC30-5F63AD9ED4E1}"/>
              </a:ext>
            </a:extLst>
          </p:cNvPr>
          <p:cNvSpPr/>
          <p:nvPr/>
        </p:nvSpPr>
        <p:spPr>
          <a:xfrm>
            <a:off x="5410200" y="5486400"/>
            <a:ext cx="227880" cy="24302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A7DF4CC1-EB58-9D8C-4CB3-BE8F12017137}"/>
              </a:ext>
            </a:extLst>
          </p:cNvPr>
          <p:cNvSpPr/>
          <p:nvPr/>
        </p:nvSpPr>
        <p:spPr>
          <a:xfrm>
            <a:off x="8976469" y="4876800"/>
            <a:ext cx="226193" cy="22608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8864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F55E-64AD-FA4D-6F38-D87DF430EAA9}"/>
              </a:ext>
            </a:extLst>
          </p:cNvPr>
          <p:cNvSpPr>
            <a:spLocks noGrp="1"/>
          </p:cNvSpPr>
          <p:nvPr>
            <p:ph type="title"/>
          </p:nvPr>
        </p:nvSpPr>
        <p:spPr>
          <a:xfrm>
            <a:off x="0" y="0"/>
            <a:ext cx="9753600" cy="762848"/>
          </a:xfrm>
          <a:solidFill>
            <a:srgbClr val="0070C0"/>
          </a:solidFill>
        </p:spPr>
        <p:txBody>
          <a:bodyPr>
            <a:normAutofit/>
          </a:bodyPr>
          <a:lstStyle/>
          <a:p>
            <a:pPr algn="ctr"/>
            <a:r>
              <a:rPr lang="en-US" b="1" dirty="0">
                <a:solidFill>
                  <a:schemeClr val="bg1"/>
                </a:solidFill>
              </a:rPr>
              <a:t>Analysis of New Values</a:t>
            </a:r>
          </a:p>
        </p:txBody>
      </p:sp>
      <p:graphicFrame>
        <p:nvGraphicFramePr>
          <p:cNvPr id="5" name="Object 4">
            <a:extLst>
              <a:ext uri="{FF2B5EF4-FFF2-40B4-BE49-F238E27FC236}">
                <a16:creationId xmlns:a16="http://schemas.microsoft.com/office/drawing/2014/main" id="{D4F6A9FB-B3BE-4817-E7BB-56306B2CD3F3}"/>
              </a:ext>
            </a:extLst>
          </p:cNvPr>
          <p:cNvGraphicFramePr>
            <a:graphicFrameLocks noChangeAspect="1"/>
          </p:cNvGraphicFramePr>
          <p:nvPr>
            <p:extLst>
              <p:ext uri="{D42A27DB-BD31-4B8C-83A1-F6EECF244321}">
                <p14:modId xmlns:p14="http://schemas.microsoft.com/office/powerpoint/2010/main" val="3379207671"/>
              </p:ext>
            </p:extLst>
          </p:nvPr>
        </p:nvGraphicFramePr>
        <p:xfrm>
          <a:off x="152400" y="1104902"/>
          <a:ext cx="9448800" cy="2859190"/>
        </p:xfrm>
        <a:graphic>
          <a:graphicData uri="http://schemas.openxmlformats.org/presentationml/2006/ole">
            <mc:AlternateContent xmlns:mc="http://schemas.openxmlformats.org/markup-compatibility/2006">
              <mc:Choice xmlns:v="urn:schemas-microsoft-com:vml" Requires="v">
                <p:oleObj name="Worksheet" r:id="rId3" imgW="16169640" imgH="5494238" progId="Excel.Sheet.12">
                  <p:link updateAutomatic="1"/>
                </p:oleObj>
              </mc:Choice>
              <mc:Fallback>
                <p:oleObj name="Worksheet" r:id="rId3" imgW="16169640" imgH="5494238" progId="Excel.Sheet.12">
                  <p:link updateAutomatic="1"/>
                  <p:pic>
                    <p:nvPicPr>
                      <p:cNvPr id="5" name="Object 4">
                        <a:extLst>
                          <a:ext uri="{FF2B5EF4-FFF2-40B4-BE49-F238E27FC236}">
                            <a16:creationId xmlns:a16="http://schemas.microsoft.com/office/drawing/2014/main" id="{D4F6A9FB-B3BE-4817-E7BB-56306B2CD3F3}"/>
                          </a:ext>
                        </a:extLst>
                      </p:cNvPr>
                      <p:cNvPicPr/>
                      <p:nvPr/>
                    </p:nvPicPr>
                    <p:blipFill>
                      <a:blip r:embed="rId4"/>
                      <a:stretch>
                        <a:fillRect/>
                      </a:stretch>
                    </p:blipFill>
                    <p:spPr>
                      <a:xfrm>
                        <a:off x="152400" y="1104902"/>
                        <a:ext cx="9448800" cy="2859190"/>
                      </a:xfrm>
                      <a:prstGeom prst="rect">
                        <a:avLst/>
                      </a:prstGeom>
                    </p:spPr>
                  </p:pic>
                </p:oleObj>
              </mc:Fallback>
            </mc:AlternateContent>
          </a:graphicData>
        </a:graphic>
      </p:graphicFrame>
      <p:sp>
        <p:nvSpPr>
          <p:cNvPr id="7" name="Arrow: Right 6">
            <a:extLst>
              <a:ext uri="{FF2B5EF4-FFF2-40B4-BE49-F238E27FC236}">
                <a16:creationId xmlns:a16="http://schemas.microsoft.com/office/drawing/2014/main" id="{4D39ABBA-9B97-974F-89D4-C3EF8DF0C890}"/>
              </a:ext>
            </a:extLst>
          </p:cNvPr>
          <p:cNvSpPr/>
          <p:nvPr/>
        </p:nvSpPr>
        <p:spPr>
          <a:xfrm>
            <a:off x="3352800" y="2362200"/>
            <a:ext cx="8382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055A7F5-4A27-A217-F2AC-20D0BBB27EEB}"/>
              </a:ext>
            </a:extLst>
          </p:cNvPr>
          <p:cNvGrpSpPr/>
          <p:nvPr/>
        </p:nvGrpSpPr>
        <p:grpSpPr>
          <a:xfrm>
            <a:off x="9043245" y="6686377"/>
            <a:ext cx="449582" cy="472526"/>
            <a:chOff x="8618618" y="5027264"/>
            <a:chExt cx="502470" cy="627931"/>
          </a:xfrm>
        </p:grpSpPr>
        <p:sp>
          <p:nvSpPr>
            <p:cNvPr id="11" name="Oval 10">
              <a:extLst>
                <a:ext uri="{FF2B5EF4-FFF2-40B4-BE49-F238E27FC236}">
                  <a16:creationId xmlns:a16="http://schemas.microsoft.com/office/drawing/2014/main" id="{9F17141A-2AA7-751E-875E-E31C2E02E39C}"/>
                </a:ext>
              </a:extLst>
            </p:cNvPr>
            <p:cNvSpPr/>
            <p:nvPr/>
          </p:nvSpPr>
          <p:spPr>
            <a:xfrm>
              <a:off x="8618618" y="5027264"/>
              <a:ext cx="491226" cy="627931"/>
            </a:xfrm>
            <a:prstGeom prst="ellipse">
              <a:avLst/>
            </a:prstGeom>
            <a:solidFill>
              <a:srgbClr val="FF9933"/>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dirty="0"/>
            </a:p>
          </p:txBody>
        </p:sp>
        <p:sp>
          <p:nvSpPr>
            <p:cNvPr id="12" name="Slide Number Placeholder 1">
              <a:extLst>
                <a:ext uri="{FF2B5EF4-FFF2-40B4-BE49-F238E27FC236}">
                  <a16:creationId xmlns:a16="http://schemas.microsoft.com/office/drawing/2014/main" id="{6544AD89-0919-974D-414B-66ACF3B98810}"/>
                </a:ext>
              </a:extLst>
            </p:cNvPr>
            <p:cNvSpPr txBox="1">
              <a:spLocks/>
            </p:cNvSpPr>
            <p:nvPr/>
          </p:nvSpPr>
          <p:spPr>
            <a:xfrm>
              <a:off x="8674100" y="5124448"/>
              <a:ext cx="446988" cy="365125"/>
            </a:xfrm>
            <a:prstGeom prst="rect">
              <a:avLst/>
            </a:prstGeom>
            <a:solidFill>
              <a:srgbClr val="FF9933"/>
            </a:solidFill>
            <a:ln>
              <a:noFill/>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600"/>
                <a:pPr/>
                <a:t>4</a:t>
              </a:fld>
              <a:endParaRPr lang="en-US" sz="1600" dirty="0"/>
            </a:p>
          </p:txBody>
        </p:sp>
      </p:grpSp>
      <p:sp>
        <p:nvSpPr>
          <p:cNvPr id="8" name="TextBox 7">
            <a:extLst>
              <a:ext uri="{FF2B5EF4-FFF2-40B4-BE49-F238E27FC236}">
                <a16:creationId xmlns:a16="http://schemas.microsoft.com/office/drawing/2014/main" id="{ACEE4407-7027-71C7-02B9-9F6DDFAFF7DB}"/>
              </a:ext>
            </a:extLst>
          </p:cNvPr>
          <p:cNvSpPr txBox="1"/>
          <p:nvPr/>
        </p:nvSpPr>
        <p:spPr>
          <a:xfrm>
            <a:off x="762000" y="1219200"/>
            <a:ext cx="2286000" cy="646331"/>
          </a:xfrm>
          <a:prstGeom prst="rect">
            <a:avLst/>
          </a:prstGeom>
          <a:noFill/>
        </p:spPr>
        <p:txBody>
          <a:bodyPr wrap="square" rtlCol="0">
            <a:spAutoFit/>
          </a:bodyPr>
          <a:lstStyle/>
          <a:p>
            <a:r>
              <a:rPr lang="en-US" dirty="0"/>
              <a:t>Assumes a 97% collection rate</a:t>
            </a:r>
          </a:p>
        </p:txBody>
      </p:sp>
      <p:pic>
        <p:nvPicPr>
          <p:cNvPr id="10" name="Picture 9">
            <a:extLst>
              <a:ext uri="{FF2B5EF4-FFF2-40B4-BE49-F238E27FC236}">
                <a16:creationId xmlns:a16="http://schemas.microsoft.com/office/drawing/2014/main" id="{951A3CA7-C45C-C804-FBDD-474E463103C1}"/>
              </a:ext>
            </a:extLst>
          </p:cNvPr>
          <p:cNvPicPr>
            <a:picLocks noChangeAspect="1"/>
          </p:cNvPicPr>
          <p:nvPr/>
        </p:nvPicPr>
        <p:blipFill>
          <a:blip r:embed="rId5"/>
          <a:stretch>
            <a:fillRect/>
          </a:stretch>
        </p:blipFill>
        <p:spPr>
          <a:xfrm>
            <a:off x="152399" y="4127390"/>
            <a:ext cx="9448799" cy="2044809"/>
          </a:xfrm>
          <a:prstGeom prst="rect">
            <a:avLst/>
          </a:prstGeom>
          <a:ln>
            <a:solidFill>
              <a:schemeClr val="accent1"/>
            </a:solidFill>
          </a:ln>
        </p:spPr>
      </p:pic>
    </p:spTree>
    <p:custDataLst>
      <p:tags r:id="rId1"/>
    </p:custDataLst>
    <p:extLst>
      <p:ext uri="{BB962C8B-B14F-4D97-AF65-F5344CB8AC3E}">
        <p14:creationId xmlns:p14="http://schemas.microsoft.com/office/powerpoint/2010/main" val="267731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Group 198">
            <a:extLst>
              <a:ext uri="{FF2B5EF4-FFF2-40B4-BE49-F238E27FC236}">
                <a16:creationId xmlns:a16="http://schemas.microsoft.com/office/drawing/2014/main" id="{D38154DA-3E67-5448-D53C-C02198E3E1BD}"/>
              </a:ext>
            </a:extLst>
          </p:cNvPr>
          <p:cNvGrpSpPr/>
          <p:nvPr/>
        </p:nvGrpSpPr>
        <p:grpSpPr>
          <a:xfrm>
            <a:off x="-334348" y="4058991"/>
            <a:ext cx="10229668" cy="3222490"/>
            <a:chOff x="-595085" y="3813267"/>
            <a:chExt cx="12787085" cy="4028113"/>
          </a:xfrm>
        </p:grpSpPr>
        <p:sp>
          <p:nvSpPr>
            <p:cNvPr id="5" name="Freeform: Shape 4">
              <a:extLst>
                <a:ext uri="{FF2B5EF4-FFF2-40B4-BE49-F238E27FC236}">
                  <a16:creationId xmlns:a16="http://schemas.microsoft.com/office/drawing/2014/main" id="{5F76DFE6-66B5-9C05-AFF1-55AE98C10C31}"/>
                </a:ext>
              </a:extLst>
            </p:cNvPr>
            <p:cNvSpPr>
              <a:spLocks/>
            </p:cNvSpPr>
            <p:nvPr/>
          </p:nvSpPr>
          <p:spPr bwMode="auto">
            <a:xfrm>
              <a:off x="-595085" y="3824070"/>
              <a:ext cx="12787085" cy="4017310"/>
            </a:xfrm>
            <a:custGeom>
              <a:avLst/>
              <a:gdLst>
                <a:gd name="connsiteX0" fmla="*/ 11451771 w 12787085"/>
                <a:gd name="connsiteY0" fmla="*/ 0 h 5011538"/>
                <a:gd name="connsiteX1" fmla="*/ 12787085 w 12787085"/>
                <a:gd name="connsiteY1" fmla="*/ 0 h 5011538"/>
                <a:gd name="connsiteX2" fmla="*/ 12787085 w 12787085"/>
                <a:gd name="connsiteY2" fmla="*/ 5011538 h 5011538"/>
                <a:gd name="connsiteX3" fmla="*/ 11451771 w 12787085"/>
                <a:gd name="connsiteY3" fmla="*/ 5011538 h 5011538"/>
                <a:gd name="connsiteX4" fmla="*/ 0 w 12787085"/>
                <a:gd name="connsiteY4" fmla="*/ 5011538 h 5011538"/>
                <a:gd name="connsiteX5" fmla="*/ 0 w 12787085"/>
                <a:gd name="connsiteY5" fmla="*/ 3028404 h 5011538"/>
                <a:gd name="connsiteX6" fmla="*/ 1098953 w 12787085"/>
                <a:gd name="connsiteY6" fmla="*/ 3028404 h 5011538"/>
                <a:gd name="connsiteX7" fmla="*/ 1471266 w 12787085"/>
                <a:gd name="connsiteY7" fmla="*/ 2685095 h 5011538"/>
                <a:gd name="connsiteX8" fmla="*/ 2875983 w 12787085"/>
                <a:gd name="connsiteY8" fmla="*/ 2685095 h 5011538"/>
                <a:gd name="connsiteX9" fmla="*/ 3248296 w 12787085"/>
                <a:gd name="connsiteY9" fmla="*/ 2341787 h 5011538"/>
                <a:gd name="connsiteX10" fmla="*/ 4653013 w 12787085"/>
                <a:gd name="connsiteY10" fmla="*/ 2341787 h 5011538"/>
                <a:gd name="connsiteX11" fmla="*/ 5025326 w 12787085"/>
                <a:gd name="connsiteY11" fmla="*/ 2000396 h 5011538"/>
                <a:gd name="connsiteX12" fmla="*/ 6430043 w 12787085"/>
                <a:gd name="connsiteY12" fmla="*/ 2000396 h 5011538"/>
                <a:gd name="connsiteX13" fmla="*/ 6802356 w 12787085"/>
                <a:gd name="connsiteY13" fmla="*/ 1657087 h 5011538"/>
                <a:gd name="connsiteX14" fmla="*/ 8210670 w 12787085"/>
                <a:gd name="connsiteY14" fmla="*/ 1657087 h 5011538"/>
                <a:gd name="connsiteX15" fmla="*/ 8579386 w 12787085"/>
                <a:gd name="connsiteY15" fmla="*/ 1313779 h 5011538"/>
                <a:gd name="connsiteX16" fmla="*/ 9987700 w 12787085"/>
                <a:gd name="connsiteY16" fmla="*/ 1313779 h 5011538"/>
                <a:gd name="connsiteX0" fmla="*/ 11451771 w 12787085"/>
                <a:gd name="connsiteY0" fmla="*/ 0 h 5011538"/>
                <a:gd name="connsiteX1" fmla="*/ 12772571 w 12787085"/>
                <a:gd name="connsiteY1" fmla="*/ 537028 h 5011538"/>
                <a:gd name="connsiteX2" fmla="*/ 12787085 w 12787085"/>
                <a:gd name="connsiteY2" fmla="*/ 5011538 h 5011538"/>
                <a:gd name="connsiteX3" fmla="*/ 11451771 w 12787085"/>
                <a:gd name="connsiteY3" fmla="*/ 5011538 h 5011538"/>
                <a:gd name="connsiteX4" fmla="*/ 0 w 12787085"/>
                <a:gd name="connsiteY4" fmla="*/ 5011538 h 5011538"/>
                <a:gd name="connsiteX5" fmla="*/ 0 w 12787085"/>
                <a:gd name="connsiteY5" fmla="*/ 3028404 h 5011538"/>
                <a:gd name="connsiteX6" fmla="*/ 1098953 w 12787085"/>
                <a:gd name="connsiteY6" fmla="*/ 3028404 h 5011538"/>
                <a:gd name="connsiteX7" fmla="*/ 1471266 w 12787085"/>
                <a:gd name="connsiteY7" fmla="*/ 2685095 h 5011538"/>
                <a:gd name="connsiteX8" fmla="*/ 2875983 w 12787085"/>
                <a:gd name="connsiteY8" fmla="*/ 2685095 h 5011538"/>
                <a:gd name="connsiteX9" fmla="*/ 3248296 w 12787085"/>
                <a:gd name="connsiteY9" fmla="*/ 2341787 h 5011538"/>
                <a:gd name="connsiteX10" fmla="*/ 4653013 w 12787085"/>
                <a:gd name="connsiteY10" fmla="*/ 2341787 h 5011538"/>
                <a:gd name="connsiteX11" fmla="*/ 5025326 w 12787085"/>
                <a:gd name="connsiteY11" fmla="*/ 2000396 h 5011538"/>
                <a:gd name="connsiteX12" fmla="*/ 6430043 w 12787085"/>
                <a:gd name="connsiteY12" fmla="*/ 2000396 h 5011538"/>
                <a:gd name="connsiteX13" fmla="*/ 6802356 w 12787085"/>
                <a:gd name="connsiteY13" fmla="*/ 1657087 h 5011538"/>
                <a:gd name="connsiteX14" fmla="*/ 8210670 w 12787085"/>
                <a:gd name="connsiteY14" fmla="*/ 1657087 h 5011538"/>
                <a:gd name="connsiteX15" fmla="*/ 8579386 w 12787085"/>
                <a:gd name="connsiteY15" fmla="*/ 1313779 h 5011538"/>
                <a:gd name="connsiteX16" fmla="*/ 9987700 w 12787085"/>
                <a:gd name="connsiteY16" fmla="*/ 1313779 h 5011538"/>
                <a:gd name="connsiteX17" fmla="*/ 11451771 w 12787085"/>
                <a:gd name="connsiteY17" fmla="*/ 0 h 5011538"/>
                <a:gd name="connsiteX0" fmla="*/ 10900228 w 12787085"/>
                <a:gd name="connsiteY0" fmla="*/ 0 h 4532566"/>
                <a:gd name="connsiteX1" fmla="*/ 12772571 w 12787085"/>
                <a:gd name="connsiteY1" fmla="*/ 58056 h 4532566"/>
                <a:gd name="connsiteX2" fmla="*/ 12787085 w 12787085"/>
                <a:gd name="connsiteY2" fmla="*/ 4532566 h 4532566"/>
                <a:gd name="connsiteX3" fmla="*/ 11451771 w 12787085"/>
                <a:gd name="connsiteY3" fmla="*/ 4532566 h 4532566"/>
                <a:gd name="connsiteX4" fmla="*/ 0 w 12787085"/>
                <a:gd name="connsiteY4" fmla="*/ 4532566 h 4532566"/>
                <a:gd name="connsiteX5" fmla="*/ 0 w 12787085"/>
                <a:gd name="connsiteY5" fmla="*/ 2549432 h 4532566"/>
                <a:gd name="connsiteX6" fmla="*/ 1098953 w 12787085"/>
                <a:gd name="connsiteY6" fmla="*/ 2549432 h 4532566"/>
                <a:gd name="connsiteX7" fmla="*/ 1471266 w 12787085"/>
                <a:gd name="connsiteY7" fmla="*/ 2206123 h 4532566"/>
                <a:gd name="connsiteX8" fmla="*/ 2875983 w 12787085"/>
                <a:gd name="connsiteY8" fmla="*/ 2206123 h 4532566"/>
                <a:gd name="connsiteX9" fmla="*/ 3248296 w 12787085"/>
                <a:gd name="connsiteY9" fmla="*/ 1862815 h 4532566"/>
                <a:gd name="connsiteX10" fmla="*/ 4653013 w 12787085"/>
                <a:gd name="connsiteY10" fmla="*/ 1862815 h 4532566"/>
                <a:gd name="connsiteX11" fmla="*/ 5025326 w 12787085"/>
                <a:gd name="connsiteY11" fmla="*/ 1521424 h 4532566"/>
                <a:gd name="connsiteX12" fmla="*/ 6430043 w 12787085"/>
                <a:gd name="connsiteY12" fmla="*/ 1521424 h 4532566"/>
                <a:gd name="connsiteX13" fmla="*/ 6802356 w 12787085"/>
                <a:gd name="connsiteY13" fmla="*/ 1178115 h 4532566"/>
                <a:gd name="connsiteX14" fmla="*/ 8210670 w 12787085"/>
                <a:gd name="connsiteY14" fmla="*/ 1178115 h 4532566"/>
                <a:gd name="connsiteX15" fmla="*/ 8579386 w 12787085"/>
                <a:gd name="connsiteY15" fmla="*/ 834807 h 4532566"/>
                <a:gd name="connsiteX16" fmla="*/ 9987700 w 12787085"/>
                <a:gd name="connsiteY16" fmla="*/ 834807 h 4532566"/>
                <a:gd name="connsiteX17" fmla="*/ 10900228 w 12787085"/>
                <a:gd name="connsiteY17" fmla="*/ 0 h 4532566"/>
                <a:gd name="connsiteX0" fmla="*/ 10856685 w 12787085"/>
                <a:gd name="connsiteY0" fmla="*/ 1 h 4474510"/>
                <a:gd name="connsiteX1" fmla="*/ 12772571 w 12787085"/>
                <a:gd name="connsiteY1" fmla="*/ 0 h 4474510"/>
                <a:gd name="connsiteX2" fmla="*/ 12787085 w 12787085"/>
                <a:gd name="connsiteY2" fmla="*/ 4474510 h 4474510"/>
                <a:gd name="connsiteX3" fmla="*/ 11451771 w 12787085"/>
                <a:gd name="connsiteY3" fmla="*/ 4474510 h 4474510"/>
                <a:gd name="connsiteX4" fmla="*/ 0 w 12787085"/>
                <a:gd name="connsiteY4" fmla="*/ 4474510 h 4474510"/>
                <a:gd name="connsiteX5" fmla="*/ 0 w 12787085"/>
                <a:gd name="connsiteY5" fmla="*/ 2491376 h 4474510"/>
                <a:gd name="connsiteX6" fmla="*/ 1098953 w 12787085"/>
                <a:gd name="connsiteY6" fmla="*/ 2491376 h 4474510"/>
                <a:gd name="connsiteX7" fmla="*/ 1471266 w 12787085"/>
                <a:gd name="connsiteY7" fmla="*/ 2148067 h 4474510"/>
                <a:gd name="connsiteX8" fmla="*/ 2875983 w 12787085"/>
                <a:gd name="connsiteY8" fmla="*/ 2148067 h 4474510"/>
                <a:gd name="connsiteX9" fmla="*/ 3248296 w 12787085"/>
                <a:gd name="connsiteY9" fmla="*/ 1804759 h 4474510"/>
                <a:gd name="connsiteX10" fmla="*/ 4653013 w 12787085"/>
                <a:gd name="connsiteY10" fmla="*/ 1804759 h 4474510"/>
                <a:gd name="connsiteX11" fmla="*/ 5025326 w 12787085"/>
                <a:gd name="connsiteY11" fmla="*/ 1463368 h 4474510"/>
                <a:gd name="connsiteX12" fmla="*/ 6430043 w 12787085"/>
                <a:gd name="connsiteY12" fmla="*/ 1463368 h 4474510"/>
                <a:gd name="connsiteX13" fmla="*/ 6802356 w 12787085"/>
                <a:gd name="connsiteY13" fmla="*/ 1120059 h 4474510"/>
                <a:gd name="connsiteX14" fmla="*/ 8210670 w 12787085"/>
                <a:gd name="connsiteY14" fmla="*/ 1120059 h 4474510"/>
                <a:gd name="connsiteX15" fmla="*/ 8579386 w 12787085"/>
                <a:gd name="connsiteY15" fmla="*/ 776751 h 4474510"/>
                <a:gd name="connsiteX16" fmla="*/ 9987700 w 12787085"/>
                <a:gd name="connsiteY16" fmla="*/ 776751 h 4474510"/>
                <a:gd name="connsiteX17" fmla="*/ 10856685 w 12787085"/>
                <a:gd name="connsiteY17" fmla="*/ 1 h 4474510"/>
                <a:gd name="connsiteX0" fmla="*/ 10332810 w 12787085"/>
                <a:gd name="connsiteY0" fmla="*/ 457201 h 4474510"/>
                <a:gd name="connsiteX1" fmla="*/ 12772571 w 12787085"/>
                <a:gd name="connsiteY1" fmla="*/ 0 h 4474510"/>
                <a:gd name="connsiteX2" fmla="*/ 12787085 w 12787085"/>
                <a:gd name="connsiteY2" fmla="*/ 4474510 h 4474510"/>
                <a:gd name="connsiteX3" fmla="*/ 11451771 w 12787085"/>
                <a:gd name="connsiteY3" fmla="*/ 4474510 h 4474510"/>
                <a:gd name="connsiteX4" fmla="*/ 0 w 12787085"/>
                <a:gd name="connsiteY4" fmla="*/ 4474510 h 4474510"/>
                <a:gd name="connsiteX5" fmla="*/ 0 w 12787085"/>
                <a:gd name="connsiteY5" fmla="*/ 2491376 h 4474510"/>
                <a:gd name="connsiteX6" fmla="*/ 1098953 w 12787085"/>
                <a:gd name="connsiteY6" fmla="*/ 2491376 h 4474510"/>
                <a:gd name="connsiteX7" fmla="*/ 1471266 w 12787085"/>
                <a:gd name="connsiteY7" fmla="*/ 2148067 h 4474510"/>
                <a:gd name="connsiteX8" fmla="*/ 2875983 w 12787085"/>
                <a:gd name="connsiteY8" fmla="*/ 2148067 h 4474510"/>
                <a:gd name="connsiteX9" fmla="*/ 3248296 w 12787085"/>
                <a:gd name="connsiteY9" fmla="*/ 1804759 h 4474510"/>
                <a:gd name="connsiteX10" fmla="*/ 4653013 w 12787085"/>
                <a:gd name="connsiteY10" fmla="*/ 1804759 h 4474510"/>
                <a:gd name="connsiteX11" fmla="*/ 5025326 w 12787085"/>
                <a:gd name="connsiteY11" fmla="*/ 1463368 h 4474510"/>
                <a:gd name="connsiteX12" fmla="*/ 6430043 w 12787085"/>
                <a:gd name="connsiteY12" fmla="*/ 1463368 h 4474510"/>
                <a:gd name="connsiteX13" fmla="*/ 6802356 w 12787085"/>
                <a:gd name="connsiteY13" fmla="*/ 1120059 h 4474510"/>
                <a:gd name="connsiteX14" fmla="*/ 8210670 w 12787085"/>
                <a:gd name="connsiteY14" fmla="*/ 1120059 h 4474510"/>
                <a:gd name="connsiteX15" fmla="*/ 8579386 w 12787085"/>
                <a:gd name="connsiteY15" fmla="*/ 776751 h 4474510"/>
                <a:gd name="connsiteX16" fmla="*/ 9987700 w 12787085"/>
                <a:gd name="connsiteY16" fmla="*/ 776751 h 4474510"/>
                <a:gd name="connsiteX17" fmla="*/ 10332810 w 12787085"/>
                <a:gd name="connsiteY17" fmla="*/ 457201 h 4474510"/>
                <a:gd name="connsiteX0" fmla="*/ 10332810 w 12787085"/>
                <a:gd name="connsiteY0" fmla="*/ 1 h 4017310"/>
                <a:gd name="connsiteX1" fmla="*/ 12772571 w 12787085"/>
                <a:gd name="connsiteY1" fmla="*/ 0 h 4017310"/>
                <a:gd name="connsiteX2" fmla="*/ 12787085 w 12787085"/>
                <a:gd name="connsiteY2" fmla="*/ 4017310 h 4017310"/>
                <a:gd name="connsiteX3" fmla="*/ 11451771 w 12787085"/>
                <a:gd name="connsiteY3" fmla="*/ 4017310 h 4017310"/>
                <a:gd name="connsiteX4" fmla="*/ 0 w 12787085"/>
                <a:gd name="connsiteY4" fmla="*/ 4017310 h 4017310"/>
                <a:gd name="connsiteX5" fmla="*/ 0 w 12787085"/>
                <a:gd name="connsiteY5" fmla="*/ 2034176 h 4017310"/>
                <a:gd name="connsiteX6" fmla="*/ 1098953 w 12787085"/>
                <a:gd name="connsiteY6" fmla="*/ 2034176 h 4017310"/>
                <a:gd name="connsiteX7" fmla="*/ 1471266 w 12787085"/>
                <a:gd name="connsiteY7" fmla="*/ 1690867 h 4017310"/>
                <a:gd name="connsiteX8" fmla="*/ 2875983 w 12787085"/>
                <a:gd name="connsiteY8" fmla="*/ 1690867 h 4017310"/>
                <a:gd name="connsiteX9" fmla="*/ 3248296 w 12787085"/>
                <a:gd name="connsiteY9" fmla="*/ 1347559 h 4017310"/>
                <a:gd name="connsiteX10" fmla="*/ 4653013 w 12787085"/>
                <a:gd name="connsiteY10" fmla="*/ 1347559 h 4017310"/>
                <a:gd name="connsiteX11" fmla="*/ 5025326 w 12787085"/>
                <a:gd name="connsiteY11" fmla="*/ 1006168 h 4017310"/>
                <a:gd name="connsiteX12" fmla="*/ 6430043 w 12787085"/>
                <a:gd name="connsiteY12" fmla="*/ 1006168 h 4017310"/>
                <a:gd name="connsiteX13" fmla="*/ 6802356 w 12787085"/>
                <a:gd name="connsiteY13" fmla="*/ 662859 h 4017310"/>
                <a:gd name="connsiteX14" fmla="*/ 8210670 w 12787085"/>
                <a:gd name="connsiteY14" fmla="*/ 662859 h 4017310"/>
                <a:gd name="connsiteX15" fmla="*/ 8579386 w 12787085"/>
                <a:gd name="connsiteY15" fmla="*/ 319551 h 4017310"/>
                <a:gd name="connsiteX16" fmla="*/ 9987700 w 12787085"/>
                <a:gd name="connsiteY16" fmla="*/ 319551 h 4017310"/>
                <a:gd name="connsiteX17" fmla="*/ 10332810 w 12787085"/>
                <a:gd name="connsiteY17" fmla="*/ 1 h 4017310"/>
                <a:gd name="connsiteX0" fmla="*/ 10666639 w 12787085"/>
                <a:gd name="connsiteY0" fmla="*/ 14516 h 4017310"/>
                <a:gd name="connsiteX1" fmla="*/ 12772571 w 12787085"/>
                <a:gd name="connsiteY1" fmla="*/ 0 h 4017310"/>
                <a:gd name="connsiteX2" fmla="*/ 12787085 w 12787085"/>
                <a:gd name="connsiteY2" fmla="*/ 4017310 h 4017310"/>
                <a:gd name="connsiteX3" fmla="*/ 11451771 w 12787085"/>
                <a:gd name="connsiteY3" fmla="*/ 4017310 h 4017310"/>
                <a:gd name="connsiteX4" fmla="*/ 0 w 12787085"/>
                <a:gd name="connsiteY4" fmla="*/ 4017310 h 4017310"/>
                <a:gd name="connsiteX5" fmla="*/ 0 w 12787085"/>
                <a:gd name="connsiteY5" fmla="*/ 2034176 h 4017310"/>
                <a:gd name="connsiteX6" fmla="*/ 1098953 w 12787085"/>
                <a:gd name="connsiteY6" fmla="*/ 2034176 h 4017310"/>
                <a:gd name="connsiteX7" fmla="*/ 1471266 w 12787085"/>
                <a:gd name="connsiteY7" fmla="*/ 1690867 h 4017310"/>
                <a:gd name="connsiteX8" fmla="*/ 2875983 w 12787085"/>
                <a:gd name="connsiteY8" fmla="*/ 1690867 h 4017310"/>
                <a:gd name="connsiteX9" fmla="*/ 3248296 w 12787085"/>
                <a:gd name="connsiteY9" fmla="*/ 1347559 h 4017310"/>
                <a:gd name="connsiteX10" fmla="*/ 4653013 w 12787085"/>
                <a:gd name="connsiteY10" fmla="*/ 1347559 h 4017310"/>
                <a:gd name="connsiteX11" fmla="*/ 5025326 w 12787085"/>
                <a:gd name="connsiteY11" fmla="*/ 1006168 h 4017310"/>
                <a:gd name="connsiteX12" fmla="*/ 6430043 w 12787085"/>
                <a:gd name="connsiteY12" fmla="*/ 1006168 h 4017310"/>
                <a:gd name="connsiteX13" fmla="*/ 6802356 w 12787085"/>
                <a:gd name="connsiteY13" fmla="*/ 662859 h 4017310"/>
                <a:gd name="connsiteX14" fmla="*/ 8210670 w 12787085"/>
                <a:gd name="connsiteY14" fmla="*/ 662859 h 4017310"/>
                <a:gd name="connsiteX15" fmla="*/ 8579386 w 12787085"/>
                <a:gd name="connsiteY15" fmla="*/ 319551 h 4017310"/>
                <a:gd name="connsiteX16" fmla="*/ 9987700 w 12787085"/>
                <a:gd name="connsiteY16" fmla="*/ 319551 h 4017310"/>
                <a:gd name="connsiteX17" fmla="*/ 10666639 w 12787085"/>
                <a:gd name="connsiteY17" fmla="*/ 14516 h 4017310"/>
                <a:gd name="connsiteX0" fmla="*/ 10666639 w 12787085"/>
                <a:gd name="connsiteY0" fmla="*/ 14516 h 4017310"/>
                <a:gd name="connsiteX1" fmla="*/ 12772571 w 12787085"/>
                <a:gd name="connsiteY1" fmla="*/ 0 h 4017310"/>
                <a:gd name="connsiteX2" fmla="*/ 12787085 w 12787085"/>
                <a:gd name="connsiteY2" fmla="*/ 4017310 h 4017310"/>
                <a:gd name="connsiteX3" fmla="*/ 11451771 w 12787085"/>
                <a:gd name="connsiteY3" fmla="*/ 4017310 h 4017310"/>
                <a:gd name="connsiteX4" fmla="*/ 0 w 12787085"/>
                <a:gd name="connsiteY4" fmla="*/ 4017310 h 4017310"/>
                <a:gd name="connsiteX5" fmla="*/ 0 w 12787085"/>
                <a:gd name="connsiteY5" fmla="*/ 2034176 h 4017310"/>
                <a:gd name="connsiteX6" fmla="*/ 1098953 w 12787085"/>
                <a:gd name="connsiteY6" fmla="*/ 2034176 h 4017310"/>
                <a:gd name="connsiteX7" fmla="*/ 1471266 w 12787085"/>
                <a:gd name="connsiteY7" fmla="*/ 1690867 h 4017310"/>
                <a:gd name="connsiteX8" fmla="*/ 2875983 w 12787085"/>
                <a:gd name="connsiteY8" fmla="*/ 1690867 h 4017310"/>
                <a:gd name="connsiteX9" fmla="*/ 3248296 w 12787085"/>
                <a:gd name="connsiteY9" fmla="*/ 1347559 h 4017310"/>
                <a:gd name="connsiteX10" fmla="*/ 4653013 w 12787085"/>
                <a:gd name="connsiteY10" fmla="*/ 1347559 h 4017310"/>
                <a:gd name="connsiteX11" fmla="*/ 5025326 w 12787085"/>
                <a:gd name="connsiteY11" fmla="*/ 1006168 h 4017310"/>
                <a:gd name="connsiteX12" fmla="*/ 6430043 w 12787085"/>
                <a:gd name="connsiteY12" fmla="*/ 1006168 h 4017310"/>
                <a:gd name="connsiteX13" fmla="*/ 6802356 w 12787085"/>
                <a:gd name="connsiteY13" fmla="*/ 662859 h 4017310"/>
                <a:gd name="connsiteX14" fmla="*/ 8210670 w 12787085"/>
                <a:gd name="connsiteY14" fmla="*/ 662859 h 4017310"/>
                <a:gd name="connsiteX15" fmla="*/ 8579386 w 12787085"/>
                <a:gd name="connsiteY15" fmla="*/ 319551 h 4017310"/>
                <a:gd name="connsiteX16" fmla="*/ 10321528 w 12787085"/>
                <a:gd name="connsiteY16" fmla="*/ 305036 h 4017310"/>
                <a:gd name="connsiteX17" fmla="*/ 10666639 w 12787085"/>
                <a:gd name="connsiteY17" fmla="*/ 14516 h 401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87085" h="4017310">
                  <a:moveTo>
                    <a:pt x="10666639" y="14516"/>
                  </a:moveTo>
                  <a:lnTo>
                    <a:pt x="12772571" y="0"/>
                  </a:lnTo>
                  <a:lnTo>
                    <a:pt x="12787085" y="4017310"/>
                  </a:lnTo>
                  <a:lnTo>
                    <a:pt x="11451771" y="4017310"/>
                  </a:lnTo>
                  <a:lnTo>
                    <a:pt x="0" y="4017310"/>
                  </a:lnTo>
                  <a:lnTo>
                    <a:pt x="0" y="2034176"/>
                  </a:lnTo>
                  <a:lnTo>
                    <a:pt x="1098953" y="2034176"/>
                  </a:lnTo>
                  <a:lnTo>
                    <a:pt x="1471266" y="1690867"/>
                  </a:lnTo>
                  <a:lnTo>
                    <a:pt x="2875983" y="1690867"/>
                  </a:lnTo>
                  <a:lnTo>
                    <a:pt x="3248296" y="1347559"/>
                  </a:lnTo>
                  <a:lnTo>
                    <a:pt x="4653013" y="1347559"/>
                  </a:lnTo>
                  <a:lnTo>
                    <a:pt x="5025326" y="1006168"/>
                  </a:lnTo>
                  <a:lnTo>
                    <a:pt x="6430043" y="1006168"/>
                  </a:lnTo>
                  <a:lnTo>
                    <a:pt x="6802356" y="662859"/>
                  </a:lnTo>
                  <a:lnTo>
                    <a:pt x="8210670" y="662859"/>
                  </a:lnTo>
                  <a:lnTo>
                    <a:pt x="8579386" y="319551"/>
                  </a:lnTo>
                  <a:lnTo>
                    <a:pt x="10321528" y="305036"/>
                  </a:lnTo>
                  <a:lnTo>
                    <a:pt x="10666639" y="14516"/>
                  </a:lnTo>
                  <a:close/>
                </a:path>
              </a:pathLst>
            </a:custGeom>
            <a:solidFill>
              <a:schemeClr val="tx1">
                <a:alpha val="10000"/>
              </a:schemeClr>
            </a:solidFill>
            <a:ln>
              <a:noFill/>
            </a:ln>
          </p:spPr>
          <p:txBody>
            <a:bodyPr vert="horz" wrap="square" lIns="73152" tIns="36576" rIns="73152" bIns="36576" numCol="1" anchor="t" anchorCtr="0" compatLnSpc="1">
              <a:prstTxWarp prst="textNoShape">
                <a:avLst/>
              </a:prstTxWarp>
              <a:noAutofit/>
            </a:bodyPr>
            <a:lstStyle/>
            <a:p>
              <a:endParaRPr lang="en-US" dirty="0">
                <a:latin typeface="Source Sans Pro" charset="0"/>
              </a:endParaRPr>
            </a:p>
          </p:txBody>
        </p:sp>
        <p:sp>
          <p:nvSpPr>
            <p:cNvPr id="9" name="Freeform 7"/>
            <p:cNvSpPr>
              <a:spLocks noEditPoints="1"/>
            </p:cNvSpPr>
            <p:nvPr/>
          </p:nvSpPr>
          <p:spPr bwMode="auto">
            <a:xfrm>
              <a:off x="-466916" y="3813267"/>
              <a:ext cx="12658916" cy="4017310"/>
            </a:xfrm>
            <a:custGeom>
              <a:avLst/>
              <a:gdLst>
                <a:gd name="T0" fmla="*/ 2297 w 5599"/>
                <a:gd name="T1" fmla="*/ 1844 h 1860"/>
                <a:gd name="T2" fmla="*/ 4691 w 5599"/>
                <a:gd name="T3" fmla="*/ 1856 h 1860"/>
                <a:gd name="T4" fmla="*/ 5266 w 5599"/>
                <a:gd name="T5" fmla="*/ 1860 h 1860"/>
                <a:gd name="T6" fmla="*/ 1926 w 5599"/>
                <a:gd name="T7" fmla="*/ 1799 h 1860"/>
                <a:gd name="T8" fmla="*/ 2574 w 5599"/>
                <a:gd name="T9" fmla="*/ 1738 h 1860"/>
                <a:gd name="T10" fmla="*/ 1501 w 5599"/>
                <a:gd name="T11" fmla="*/ 1766 h 1860"/>
                <a:gd name="T12" fmla="*/ 5235 w 5599"/>
                <a:gd name="T13" fmla="*/ 1749 h 1860"/>
                <a:gd name="T14" fmla="*/ 3659 w 5599"/>
                <a:gd name="T15" fmla="*/ 1693 h 1860"/>
                <a:gd name="T16" fmla="*/ 2237 w 5599"/>
                <a:gd name="T17" fmla="*/ 1678 h 1860"/>
                <a:gd name="T18" fmla="*/ 1944 w 5599"/>
                <a:gd name="T19" fmla="*/ 1704 h 1860"/>
                <a:gd name="T20" fmla="*/ 401 w 5599"/>
                <a:gd name="T21" fmla="*/ 1711 h 1860"/>
                <a:gd name="T22" fmla="*/ 5358 w 5599"/>
                <a:gd name="T23" fmla="*/ 1643 h 1860"/>
                <a:gd name="T24" fmla="*/ 4973 w 5599"/>
                <a:gd name="T25" fmla="*/ 1576 h 1860"/>
                <a:gd name="T26" fmla="*/ 2605 w 5599"/>
                <a:gd name="T27" fmla="*/ 1552 h 1860"/>
                <a:gd name="T28" fmla="*/ 4527 w 5599"/>
                <a:gd name="T29" fmla="*/ 1534 h 1860"/>
                <a:gd name="T30" fmla="*/ 3075 w 5599"/>
                <a:gd name="T31" fmla="*/ 1549 h 1860"/>
                <a:gd name="T32" fmla="*/ 517 w 5599"/>
                <a:gd name="T33" fmla="*/ 1571 h 1860"/>
                <a:gd name="T34" fmla="*/ 3857 w 5599"/>
                <a:gd name="T35" fmla="*/ 1493 h 1860"/>
                <a:gd name="T36" fmla="*/ 1058 w 5599"/>
                <a:gd name="T37" fmla="*/ 1470 h 1860"/>
                <a:gd name="T38" fmla="*/ 4291 w 5599"/>
                <a:gd name="T39" fmla="*/ 1439 h 1860"/>
                <a:gd name="T40" fmla="*/ 2617 w 5599"/>
                <a:gd name="T41" fmla="*/ 1445 h 1860"/>
                <a:gd name="T42" fmla="*/ 919 w 5599"/>
                <a:gd name="T43" fmla="*/ 1432 h 1860"/>
                <a:gd name="T44" fmla="*/ 5139 w 5599"/>
                <a:gd name="T45" fmla="*/ 1360 h 1860"/>
                <a:gd name="T46" fmla="*/ 517 w 5599"/>
                <a:gd name="T47" fmla="*/ 1350 h 1860"/>
                <a:gd name="T48" fmla="*/ 5589 w 5599"/>
                <a:gd name="T49" fmla="*/ 1360 h 1860"/>
                <a:gd name="T50" fmla="*/ 2154 w 5599"/>
                <a:gd name="T51" fmla="*/ 1356 h 1860"/>
                <a:gd name="T52" fmla="*/ 5478 w 5599"/>
                <a:gd name="T53" fmla="*/ 1290 h 1860"/>
                <a:gd name="T54" fmla="*/ 4084 w 5599"/>
                <a:gd name="T55" fmla="*/ 1268 h 1860"/>
                <a:gd name="T56" fmla="*/ 4984 w 5599"/>
                <a:gd name="T57" fmla="*/ 1273 h 1860"/>
                <a:gd name="T58" fmla="*/ 2399 w 5599"/>
                <a:gd name="T59" fmla="*/ 1242 h 1860"/>
                <a:gd name="T60" fmla="*/ 3973 w 5599"/>
                <a:gd name="T61" fmla="*/ 1199 h 1860"/>
                <a:gd name="T62" fmla="*/ 1369 w 5599"/>
                <a:gd name="T63" fmla="*/ 1188 h 1860"/>
                <a:gd name="T64" fmla="*/ 2955 w 5599"/>
                <a:gd name="T65" fmla="*/ 1197 h 1860"/>
                <a:gd name="T66" fmla="*/ 205 w 5599"/>
                <a:gd name="T67" fmla="*/ 1228 h 1860"/>
                <a:gd name="T68" fmla="*/ 977 w 5599"/>
                <a:gd name="T69" fmla="*/ 1129 h 1860"/>
                <a:gd name="T70" fmla="*/ 838 w 5599"/>
                <a:gd name="T71" fmla="*/ 1079 h 1860"/>
                <a:gd name="T72" fmla="*/ 17 w 5599"/>
                <a:gd name="T73" fmla="*/ 1056 h 1860"/>
                <a:gd name="T74" fmla="*/ 4033 w 5599"/>
                <a:gd name="T75" fmla="*/ 1038 h 1860"/>
                <a:gd name="T76" fmla="*/ 5077 w 5599"/>
                <a:gd name="T77" fmla="*/ 1077 h 1860"/>
                <a:gd name="T78" fmla="*/ 2904 w 5599"/>
                <a:gd name="T79" fmla="*/ 1056 h 1860"/>
                <a:gd name="T80" fmla="*/ 2087 w 5599"/>
                <a:gd name="T81" fmla="*/ 997 h 1860"/>
                <a:gd name="T82" fmla="*/ 4413 w 5599"/>
                <a:gd name="T83" fmla="*/ 946 h 1860"/>
                <a:gd name="T84" fmla="*/ 3216 w 5599"/>
                <a:gd name="T85" fmla="*/ 938 h 1860"/>
                <a:gd name="T86" fmla="*/ 869 w 5599"/>
                <a:gd name="T87" fmla="*/ 993 h 1860"/>
                <a:gd name="T88" fmla="*/ 5163 w 5599"/>
                <a:gd name="T89" fmla="*/ 898 h 1860"/>
                <a:gd name="T90" fmla="*/ 1369 w 5599"/>
                <a:gd name="T91" fmla="*/ 860 h 1860"/>
                <a:gd name="T92" fmla="*/ 1076 w 5599"/>
                <a:gd name="T93" fmla="*/ 886 h 1860"/>
                <a:gd name="T94" fmla="*/ 1926 w 5599"/>
                <a:gd name="T95" fmla="*/ 906 h 1860"/>
                <a:gd name="T96" fmla="*/ 4126 w 5599"/>
                <a:gd name="T97" fmla="*/ 780 h 1860"/>
                <a:gd name="T98" fmla="*/ 5199 w 5599"/>
                <a:gd name="T99" fmla="*/ 741 h 1860"/>
                <a:gd name="T100" fmla="*/ 4841 w 5599"/>
                <a:gd name="T101" fmla="*/ 713 h 1860"/>
                <a:gd name="T102" fmla="*/ 4547 w 5599"/>
                <a:gd name="T103" fmla="*/ 739 h 1860"/>
                <a:gd name="T104" fmla="*/ 2794 w 5599"/>
                <a:gd name="T105" fmla="*/ 747 h 1860"/>
                <a:gd name="T106" fmla="*/ 3461 w 5599"/>
                <a:gd name="T107" fmla="*/ 621 h 1860"/>
                <a:gd name="T108" fmla="*/ 3248 w 5599"/>
                <a:gd name="T109" fmla="*/ 575 h 1860"/>
                <a:gd name="T110" fmla="*/ 5127 w 5599"/>
                <a:gd name="T111" fmla="*/ 541 h 1860"/>
                <a:gd name="T112" fmla="*/ 3857 w 5599"/>
                <a:gd name="T113" fmla="*/ 583 h 1860"/>
                <a:gd name="T114" fmla="*/ 4329 w 5599"/>
                <a:gd name="T115" fmla="*/ 462 h 1860"/>
                <a:gd name="T116" fmla="*/ 5139 w 5599"/>
                <a:gd name="T117" fmla="*/ 387 h 1860"/>
                <a:gd name="T118" fmla="*/ 5266 w 5599"/>
                <a:gd name="T119" fmla="*/ 402 h 1860"/>
                <a:gd name="T120" fmla="*/ 4984 w 5599"/>
                <a:gd name="T121" fmla="*/ 296 h 1860"/>
                <a:gd name="T122" fmla="*/ 4640 w 5599"/>
                <a:gd name="T123" fmla="*/ 250 h 1860"/>
                <a:gd name="T124" fmla="*/ 5380 w 5599"/>
                <a:gd name="T125"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99" h="1860">
                  <a:moveTo>
                    <a:pt x="4901" y="1856"/>
                  </a:moveTo>
                  <a:cubicBezTo>
                    <a:pt x="4896" y="1856"/>
                    <a:pt x="4891" y="1858"/>
                    <a:pt x="4886" y="1860"/>
                  </a:cubicBezTo>
                  <a:cubicBezTo>
                    <a:pt x="4916" y="1860"/>
                    <a:pt x="4916" y="1860"/>
                    <a:pt x="4916" y="1860"/>
                  </a:cubicBezTo>
                  <a:cubicBezTo>
                    <a:pt x="4911" y="1858"/>
                    <a:pt x="4906" y="1856"/>
                    <a:pt x="4901" y="1856"/>
                  </a:cubicBezTo>
                  <a:moveTo>
                    <a:pt x="2791" y="1852"/>
                  </a:moveTo>
                  <a:cubicBezTo>
                    <a:pt x="2782" y="1852"/>
                    <a:pt x="2773" y="1855"/>
                    <a:pt x="2765" y="1860"/>
                  </a:cubicBezTo>
                  <a:cubicBezTo>
                    <a:pt x="2818" y="1860"/>
                    <a:pt x="2818" y="1860"/>
                    <a:pt x="2818" y="1860"/>
                  </a:cubicBezTo>
                  <a:cubicBezTo>
                    <a:pt x="2810" y="1855"/>
                    <a:pt x="2801" y="1852"/>
                    <a:pt x="2791" y="1852"/>
                  </a:cubicBezTo>
                  <a:moveTo>
                    <a:pt x="3973" y="1849"/>
                  </a:moveTo>
                  <a:cubicBezTo>
                    <a:pt x="3964" y="1849"/>
                    <a:pt x="3955" y="1853"/>
                    <a:pt x="3950" y="1860"/>
                  </a:cubicBezTo>
                  <a:cubicBezTo>
                    <a:pt x="3997" y="1860"/>
                    <a:pt x="3997" y="1860"/>
                    <a:pt x="3997" y="1860"/>
                  </a:cubicBezTo>
                  <a:cubicBezTo>
                    <a:pt x="3991" y="1853"/>
                    <a:pt x="3983" y="1849"/>
                    <a:pt x="3973" y="1849"/>
                  </a:cubicBezTo>
                  <a:moveTo>
                    <a:pt x="5139" y="1847"/>
                  </a:moveTo>
                  <a:cubicBezTo>
                    <a:pt x="5129" y="1847"/>
                    <a:pt x="5121" y="1852"/>
                    <a:pt x="5117" y="1860"/>
                  </a:cubicBezTo>
                  <a:cubicBezTo>
                    <a:pt x="5160" y="1860"/>
                    <a:pt x="5160" y="1860"/>
                    <a:pt x="5160" y="1860"/>
                  </a:cubicBezTo>
                  <a:cubicBezTo>
                    <a:pt x="5156" y="1852"/>
                    <a:pt x="5148" y="1847"/>
                    <a:pt x="5139" y="1847"/>
                  </a:cubicBezTo>
                  <a:moveTo>
                    <a:pt x="3105" y="1847"/>
                  </a:moveTo>
                  <a:cubicBezTo>
                    <a:pt x="3093" y="1847"/>
                    <a:pt x="3083" y="1852"/>
                    <a:pt x="3076" y="1860"/>
                  </a:cubicBezTo>
                  <a:cubicBezTo>
                    <a:pt x="3134" y="1860"/>
                    <a:pt x="3134" y="1860"/>
                    <a:pt x="3134" y="1860"/>
                  </a:cubicBezTo>
                  <a:cubicBezTo>
                    <a:pt x="3127" y="1852"/>
                    <a:pt x="3117" y="1847"/>
                    <a:pt x="3105" y="1847"/>
                  </a:cubicBezTo>
                  <a:moveTo>
                    <a:pt x="2297" y="1844"/>
                  </a:moveTo>
                  <a:cubicBezTo>
                    <a:pt x="2286" y="1844"/>
                    <a:pt x="2276" y="1851"/>
                    <a:pt x="2271" y="1860"/>
                  </a:cubicBezTo>
                  <a:cubicBezTo>
                    <a:pt x="2323" y="1860"/>
                    <a:pt x="2323" y="1860"/>
                    <a:pt x="2323" y="1860"/>
                  </a:cubicBezTo>
                  <a:cubicBezTo>
                    <a:pt x="2318" y="1851"/>
                    <a:pt x="2308" y="1844"/>
                    <a:pt x="2297" y="1844"/>
                  </a:cubicBezTo>
                  <a:moveTo>
                    <a:pt x="203" y="1844"/>
                  </a:moveTo>
                  <a:cubicBezTo>
                    <a:pt x="189" y="1844"/>
                    <a:pt x="177" y="1850"/>
                    <a:pt x="168" y="1860"/>
                  </a:cubicBezTo>
                  <a:cubicBezTo>
                    <a:pt x="239" y="1860"/>
                    <a:pt x="239" y="1860"/>
                    <a:pt x="239" y="1860"/>
                  </a:cubicBezTo>
                  <a:cubicBezTo>
                    <a:pt x="230" y="1850"/>
                    <a:pt x="217" y="1844"/>
                    <a:pt x="203" y="1844"/>
                  </a:cubicBezTo>
                  <a:moveTo>
                    <a:pt x="517" y="1839"/>
                  </a:moveTo>
                  <a:cubicBezTo>
                    <a:pt x="502" y="1839"/>
                    <a:pt x="489" y="1848"/>
                    <a:pt x="483" y="1860"/>
                  </a:cubicBezTo>
                  <a:cubicBezTo>
                    <a:pt x="551" y="1860"/>
                    <a:pt x="551" y="1860"/>
                    <a:pt x="551" y="1860"/>
                  </a:cubicBezTo>
                  <a:cubicBezTo>
                    <a:pt x="545" y="1848"/>
                    <a:pt x="532" y="1839"/>
                    <a:pt x="517" y="1839"/>
                  </a:cubicBezTo>
                  <a:moveTo>
                    <a:pt x="1369" y="1837"/>
                  </a:moveTo>
                  <a:cubicBezTo>
                    <a:pt x="1355" y="1837"/>
                    <a:pt x="1343" y="1847"/>
                    <a:pt x="1340" y="1860"/>
                  </a:cubicBezTo>
                  <a:cubicBezTo>
                    <a:pt x="1398" y="1860"/>
                    <a:pt x="1398" y="1860"/>
                    <a:pt x="1398" y="1860"/>
                  </a:cubicBezTo>
                  <a:cubicBezTo>
                    <a:pt x="1395" y="1847"/>
                    <a:pt x="1383" y="1837"/>
                    <a:pt x="1369" y="1837"/>
                  </a:cubicBezTo>
                  <a:moveTo>
                    <a:pt x="3726" y="1828"/>
                  </a:moveTo>
                  <a:cubicBezTo>
                    <a:pt x="3705" y="1828"/>
                    <a:pt x="3688" y="1841"/>
                    <a:pt x="3682" y="1860"/>
                  </a:cubicBezTo>
                  <a:cubicBezTo>
                    <a:pt x="3770" y="1860"/>
                    <a:pt x="3770" y="1860"/>
                    <a:pt x="3770" y="1860"/>
                  </a:cubicBezTo>
                  <a:cubicBezTo>
                    <a:pt x="3764" y="1841"/>
                    <a:pt x="3747" y="1828"/>
                    <a:pt x="3726" y="1828"/>
                  </a:cubicBezTo>
                  <a:moveTo>
                    <a:pt x="4725" y="1823"/>
                  </a:moveTo>
                  <a:cubicBezTo>
                    <a:pt x="4706" y="1823"/>
                    <a:pt x="4691" y="1838"/>
                    <a:pt x="4691" y="1856"/>
                  </a:cubicBezTo>
                  <a:cubicBezTo>
                    <a:pt x="4691" y="1858"/>
                    <a:pt x="4691" y="1859"/>
                    <a:pt x="4691" y="1860"/>
                  </a:cubicBezTo>
                  <a:cubicBezTo>
                    <a:pt x="4758" y="1860"/>
                    <a:pt x="4758" y="1860"/>
                    <a:pt x="4758" y="1860"/>
                  </a:cubicBezTo>
                  <a:cubicBezTo>
                    <a:pt x="4758" y="1859"/>
                    <a:pt x="4758" y="1858"/>
                    <a:pt x="4758" y="1856"/>
                  </a:cubicBezTo>
                  <a:cubicBezTo>
                    <a:pt x="4758" y="1838"/>
                    <a:pt x="4743" y="1823"/>
                    <a:pt x="4725" y="1823"/>
                  </a:cubicBezTo>
                  <a:moveTo>
                    <a:pt x="5599" y="1820"/>
                  </a:moveTo>
                  <a:cubicBezTo>
                    <a:pt x="5593" y="1827"/>
                    <a:pt x="5589" y="1836"/>
                    <a:pt x="5589" y="1847"/>
                  </a:cubicBezTo>
                  <a:cubicBezTo>
                    <a:pt x="5589" y="1851"/>
                    <a:pt x="5589" y="1856"/>
                    <a:pt x="5591" y="1860"/>
                  </a:cubicBezTo>
                  <a:cubicBezTo>
                    <a:pt x="5599" y="1860"/>
                    <a:pt x="5599" y="1860"/>
                    <a:pt x="5599" y="1860"/>
                  </a:cubicBezTo>
                  <a:cubicBezTo>
                    <a:pt x="5599" y="1820"/>
                    <a:pt x="5599" y="1820"/>
                    <a:pt x="5599" y="1820"/>
                  </a:cubicBezTo>
                  <a:moveTo>
                    <a:pt x="1122" y="1816"/>
                  </a:moveTo>
                  <a:cubicBezTo>
                    <a:pt x="1097" y="1816"/>
                    <a:pt x="1077" y="1836"/>
                    <a:pt x="1076" y="1860"/>
                  </a:cubicBezTo>
                  <a:cubicBezTo>
                    <a:pt x="1168" y="1860"/>
                    <a:pt x="1168" y="1860"/>
                    <a:pt x="1168" y="1860"/>
                  </a:cubicBezTo>
                  <a:cubicBezTo>
                    <a:pt x="1167" y="1836"/>
                    <a:pt x="1147" y="1816"/>
                    <a:pt x="1122" y="1816"/>
                  </a:cubicBezTo>
                  <a:moveTo>
                    <a:pt x="2955" y="1815"/>
                  </a:moveTo>
                  <a:cubicBezTo>
                    <a:pt x="2937" y="1815"/>
                    <a:pt x="2922" y="1830"/>
                    <a:pt x="2922" y="1849"/>
                  </a:cubicBezTo>
                  <a:cubicBezTo>
                    <a:pt x="2922" y="1853"/>
                    <a:pt x="2923" y="1856"/>
                    <a:pt x="2924" y="1860"/>
                  </a:cubicBezTo>
                  <a:cubicBezTo>
                    <a:pt x="2986" y="1860"/>
                    <a:pt x="2986" y="1860"/>
                    <a:pt x="2986" y="1860"/>
                  </a:cubicBezTo>
                  <a:cubicBezTo>
                    <a:pt x="2988" y="1856"/>
                    <a:pt x="2989" y="1853"/>
                    <a:pt x="2989" y="1849"/>
                  </a:cubicBezTo>
                  <a:cubicBezTo>
                    <a:pt x="2989" y="1830"/>
                    <a:pt x="2974" y="1815"/>
                    <a:pt x="2955" y="1815"/>
                  </a:cubicBezTo>
                  <a:moveTo>
                    <a:pt x="5314" y="1813"/>
                  </a:moveTo>
                  <a:cubicBezTo>
                    <a:pt x="5288" y="1813"/>
                    <a:pt x="5267" y="1834"/>
                    <a:pt x="5266" y="1860"/>
                  </a:cubicBezTo>
                  <a:cubicBezTo>
                    <a:pt x="5362" y="1860"/>
                    <a:pt x="5362" y="1860"/>
                    <a:pt x="5362" y="1860"/>
                  </a:cubicBezTo>
                  <a:cubicBezTo>
                    <a:pt x="5361" y="1834"/>
                    <a:pt x="5340" y="1813"/>
                    <a:pt x="5314" y="1813"/>
                  </a:cubicBezTo>
                  <a:moveTo>
                    <a:pt x="2121" y="1811"/>
                  </a:moveTo>
                  <a:cubicBezTo>
                    <a:pt x="2102" y="1811"/>
                    <a:pt x="2087" y="1826"/>
                    <a:pt x="2087" y="1844"/>
                  </a:cubicBezTo>
                  <a:cubicBezTo>
                    <a:pt x="2087" y="1850"/>
                    <a:pt x="2089" y="1855"/>
                    <a:pt x="2091" y="1860"/>
                  </a:cubicBezTo>
                  <a:cubicBezTo>
                    <a:pt x="2150" y="1860"/>
                    <a:pt x="2150" y="1860"/>
                    <a:pt x="2150" y="1860"/>
                  </a:cubicBezTo>
                  <a:cubicBezTo>
                    <a:pt x="2153" y="1855"/>
                    <a:pt x="2154" y="1850"/>
                    <a:pt x="2154" y="1844"/>
                  </a:cubicBezTo>
                  <a:cubicBezTo>
                    <a:pt x="2154" y="1826"/>
                    <a:pt x="2139" y="1811"/>
                    <a:pt x="2121" y="1811"/>
                  </a:cubicBezTo>
                  <a:moveTo>
                    <a:pt x="4529" y="1811"/>
                  </a:moveTo>
                  <a:cubicBezTo>
                    <a:pt x="4506" y="1811"/>
                    <a:pt x="4487" y="1830"/>
                    <a:pt x="4487" y="1853"/>
                  </a:cubicBezTo>
                  <a:cubicBezTo>
                    <a:pt x="4487" y="1855"/>
                    <a:pt x="4488" y="1858"/>
                    <a:pt x="4488" y="1860"/>
                  </a:cubicBezTo>
                  <a:cubicBezTo>
                    <a:pt x="4571" y="1860"/>
                    <a:pt x="4571" y="1860"/>
                    <a:pt x="4571" y="1860"/>
                  </a:cubicBezTo>
                  <a:cubicBezTo>
                    <a:pt x="4571" y="1858"/>
                    <a:pt x="4571" y="1855"/>
                    <a:pt x="4571" y="1853"/>
                  </a:cubicBezTo>
                  <a:cubicBezTo>
                    <a:pt x="4571" y="1830"/>
                    <a:pt x="4553" y="1811"/>
                    <a:pt x="4529" y="1811"/>
                  </a:cubicBezTo>
                  <a:moveTo>
                    <a:pt x="367" y="1808"/>
                  </a:moveTo>
                  <a:cubicBezTo>
                    <a:pt x="349" y="1808"/>
                    <a:pt x="334" y="1823"/>
                    <a:pt x="334" y="1841"/>
                  </a:cubicBezTo>
                  <a:cubicBezTo>
                    <a:pt x="334" y="1848"/>
                    <a:pt x="336" y="1855"/>
                    <a:pt x="340" y="1860"/>
                  </a:cubicBezTo>
                  <a:cubicBezTo>
                    <a:pt x="394" y="1860"/>
                    <a:pt x="394" y="1860"/>
                    <a:pt x="394" y="1860"/>
                  </a:cubicBezTo>
                  <a:cubicBezTo>
                    <a:pt x="398" y="1855"/>
                    <a:pt x="400" y="1848"/>
                    <a:pt x="400" y="1841"/>
                  </a:cubicBezTo>
                  <a:cubicBezTo>
                    <a:pt x="400" y="1823"/>
                    <a:pt x="386" y="1808"/>
                    <a:pt x="367" y="1808"/>
                  </a:cubicBezTo>
                  <a:moveTo>
                    <a:pt x="1926" y="1799"/>
                  </a:moveTo>
                  <a:cubicBezTo>
                    <a:pt x="1902" y="1799"/>
                    <a:pt x="1884" y="1818"/>
                    <a:pt x="1884" y="1841"/>
                  </a:cubicBezTo>
                  <a:cubicBezTo>
                    <a:pt x="1884" y="1848"/>
                    <a:pt x="1885" y="1854"/>
                    <a:pt x="1888" y="1860"/>
                  </a:cubicBezTo>
                  <a:cubicBezTo>
                    <a:pt x="1963" y="1860"/>
                    <a:pt x="1963" y="1860"/>
                    <a:pt x="1963" y="1860"/>
                  </a:cubicBezTo>
                  <a:cubicBezTo>
                    <a:pt x="1966" y="1854"/>
                    <a:pt x="1968" y="1848"/>
                    <a:pt x="1968" y="1841"/>
                  </a:cubicBezTo>
                  <a:cubicBezTo>
                    <a:pt x="1968" y="1818"/>
                    <a:pt x="1949" y="1799"/>
                    <a:pt x="1926" y="1799"/>
                  </a:cubicBezTo>
                  <a:moveTo>
                    <a:pt x="5478" y="1777"/>
                  </a:moveTo>
                  <a:cubicBezTo>
                    <a:pt x="5459" y="1777"/>
                    <a:pt x="5444" y="1792"/>
                    <a:pt x="5444" y="1810"/>
                  </a:cubicBezTo>
                  <a:cubicBezTo>
                    <a:pt x="5444" y="1828"/>
                    <a:pt x="5459" y="1843"/>
                    <a:pt x="5478" y="1843"/>
                  </a:cubicBezTo>
                  <a:cubicBezTo>
                    <a:pt x="5496" y="1843"/>
                    <a:pt x="5511" y="1828"/>
                    <a:pt x="5511" y="1810"/>
                  </a:cubicBezTo>
                  <a:cubicBezTo>
                    <a:pt x="5511" y="1792"/>
                    <a:pt x="5496" y="1777"/>
                    <a:pt x="5478" y="1777"/>
                  </a:cubicBezTo>
                  <a:moveTo>
                    <a:pt x="2677" y="1752"/>
                  </a:moveTo>
                  <a:cubicBezTo>
                    <a:pt x="2657" y="1752"/>
                    <a:pt x="2641" y="1768"/>
                    <a:pt x="2641" y="1788"/>
                  </a:cubicBezTo>
                  <a:cubicBezTo>
                    <a:pt x="2641" y="1808"/>
                    <a:pt x="2657" y="1824"/>
                    <a:pt x="2677" y="1824"/>
                  </a:cubicBezTo>
                  <a:cubicBezTo>
                    <a:pt x="2696" y="1824"/>
                    <a:pt x="2713" y="1808"/>
                    <a:pt x="2713" y="1788"/>
                  </a:cubicBezTo>
                  <a:cubicBezTo>
                    <a:pt x="2713" y="1768"/>
                    <a:pt x="2696" y="1752"/>
                    <a:pt x="2677" y="1752"/>
                  </a:cubicBezTo>
                  <a:moveTo>
                    <a:pt x="89" y="1744"/>
                  </a:moveTo>
                  <a:cubicBezTo>
                    <a:pt x="69" y="1744"/>
                    <a:pt x="53" y="1761"/>
                    <a:pt x="53" y="1780"/>
                  </a:cubicBezTo>
                  <a:cubicBezTo>
                    <a:pt x="53" y="1800"/>
                    <a:pt x="69" y="1816"/>
                    <a:pt x="89" y="1816"/>
                  </a:cubicBezTo>
                  <a:cubicBezTo>
                    <a:pt x="108" y="1816"/>
                    <a:pt x="125" y="1800"/>
                    <a:pt x="125" y="1780"/>
                  </a:cubicBezTo>
                  <a:cubicBezTo>
                    <a:pt x="125" y="1761"/>
                    <a:pt x="108" y="1744"/>
                    <a:pt x="89" y="1744"/>
                  </a:cubicBezTo>
                  <a:moveTo>
                    <a:pt x="2574" y="1738"/>
                  </a:moveTo>
                  <a:cubicBezTo>
                    <a:pt x="2563" y="1738"/>
                    <a:pt x="2555" y="1747"/>
                    <a:pt x="2555" y="1757"/>
                  </a:cubicBezTo>
                  <a:cubicBezTo>
                    <a:pt x="2555" y="1768"/>
                    <a:pt x="2563" y="1776"/>
                    <a:pt x="2574" y="1776"/>
                  </a:cubicBezTo>
                  <a:cubicBezTo>
                    <a:pt x="2584" y="1776"/>
                    <a:pt x="2593" y="1768"/>
                    <a:pt x="2593" y="1757"/>
                  </a:cubicBezTo>
                  <a:cubicBezTo>
                    <a:pt x="2593" y="1747"/>
                    <a:pt x="2584" y="1738"/>
                    <a:pt x="2574" y="1738"/>
                  </a:cubicBezTo>
                  <a:moveTo>
                    <a:pt x="0" y="1737"/>
                  </a:moveTo>
                  <a:cubicBezTo>
                    <a:pt x="0" y="1762"/>
                    <a:pt x="0" y="1762"/>
                    <a:pt x="0" y="1762"/>
                  </a:cubicBezTo>
                  <a:cubicBezTo>
                    <a:pt x="3" y="1758"/>
                    <a:pt x="5" y="1754"/>
                    <a:pt x="5" y="1749"/>
                  </a:cubicBezTo>
                  <a:cubicBezTo>
                    <a:pt x="5" y="1745"/>
                    <a:pt x="3" y="1740"/>
                    <a:pt x="0" y="1737"/>
                  </a:cubicBezTo>
                  <a:moveTo>
                    <a:pt x="4105" y="1735"/>
                  </a:moveTo>
                  <a:cubicBezTo>
                    <a:pt x="4093" y="1735"/>
                    <a:pt x="4084" y="1745"/>
                    <a:pt x="4084" y="1756"/>
                  </a:cubicBezTo>
                  <a:cubicBezTo>
                    <a:pt x="4084" y="1768"/>
                    <a:pt x="4093" y="1778"/>
                    <a:pt x="4105" y="1778"/>
                  </a:cubicBezTo>
                  <a:cubicBezTo>
                    <a:pt x="4117" y="1778"/>
                    <a:pt x="4126" y="1768"/>
                    <a:pt x="4126" y="1756"/>
                  </a:cubicBezTo>
                  <a:cubicBezTo>
                    <a:pt x="4126" y="1745"/>
                    <a:pt x="4117" y="1735"/>
                    <a:pt x="4105" y="1735"/>
                  </a:cubicBezTo>
                  <a:moveTo>
                    <a:pt x="3485" y="1727"/>
                  </a:moveTo>
                  <a:cubicBezTo>
                    <a:pt x="3471" y="1727"/>
                    <a:pt x="3461" y="1737"/>
                    <a:pt x="3461" y="1751"/>
                  </a:cubicBezTo>
                  <a:cubicBezTo>
                    <a:pt x="3461" y="1764"/>
                    <a:pt x="3471" y="1775"/>
                    <a:pt x="3485" y="1775"/>
                  </a:cubicBezTo>
                  <a:cubicBezTo>
                    <a:pt x="3498" y="1775"/>
                    <a:pt x="3509" y="1764"/>
                    <a:pt x="3509" y="1751"/>
                  </a:cubicBezTo>
                  <a:cubicBezTo>
                    <a:pt x="3509" y="1737"/>
                    <a:pt x="3498" y="1727"/>
                    <a:pt x="3485" y="1727"/>
                  </a:cubicBezTo>
                  <a:moveTo>
                    <a:pt x="1501" y="1724"/>
                  </a:moveTo>
                  <a:cubicBezTo>
                    <a:pt x="1490" y="1724"/>
                    <a:pt x="1480" y="1733"/>
                    <a:pt x="1480" y="1745"/>
                  </a:cubicBezTo>
                  <a:cubicBezTo>
                    <a:pt x="1480" y="1756"/>
                    <a:pt x="1490" y="1766"/>
                    <a:pt x="1501" y="1766"/>
                  </a:cubicBezTo>
                  <a:cubicBezTo>
                    <a:pt x="1513" y="1766"/>
                    <a:pt x="1522" y="1756"/>
                    <a:pt x="1522" y="1745"/>
                  </a:cubicBezTo>
                  <a:cubicBezTo>
                    <a:pt x="1522" y="1733"/>
                    <a:pt x="1513" y="1724"/>
                    <a:pt x="1501" y="1724"/>
                  </a:cubicBezTo>
                  <a:moveTo>
                    <a:pt x="4341" y="1723"/>
                  </a:moveTo>
                  <a:cubicBezTo>
                    <a:pt x="4313" y="1723"/>
                    <a:pt x="4291" y="1745"/>
                    <a:pt x="4291" y="1773"/>
                  </a:cubicBezTo>
                  <a:cubicBezTo>
                    <a:pt x="4291" y="1801"/>
                    <a:pt x="4313" y="1823"/>
                    <a:pt x="4341" y="1823"/>
                  </a:cubicBezTo>
                  <a:cubicBezTo>
                    <a:pt x="4368" y="1823"/>
                    <a:pt x="4391" y="1801"/>
                    <a:pt x="4391" y="1773"/>
                  </a:cubicBezTo>
                  <a:cubicBezTo>
                    <a:pt x="4391" y="1745"/>
                    <a:pt x="4368" y="1723"/>
                    <a:pt x="4341" y="1723"/>
                  </a:cubicBezTo>
                  <a:moveTo>
                    <a:pt x="4984" y="1723"/>
                  </a:moveTo>
                  <a:cubicBezTo>
                    <a:pt x="4973" y="1723"/>
                    <a:pt x="4965" y="1731"/>
                    <a:pt x="4965" y="1742"/>
                  </a:cubicBezTo>
                  <a:cubicBezTo>
                    <a:pt x="4965" y="1752"/>
                    <a:pt x="4973" y="1761"/>
                    <a:pt x="4984" y="1761"/>
                  </a:cubicBezTo>
                  <a:cubicBezTo>
                    <a:pt x="4994" y="1761"/>
                    <a:pt x="5003" y="1752"/>
                    <a:pt x="5003" y="1742"/>
                  </a:cubicBezTo>
                  <a:cubicBezTo>
                    <a:pt x="5003" y="1731"/>
                    <a:pt x="4994" y="1723"/>
                    <a:pt x="4984" y="1723"/>
                  </a:cubicBezTo>
                  <a:moveTo>
                    <a:pt x="881" y="1715"/>
                  </a:moveTo>
                  <a:cubicBezTo>
                    <a:pt x="868" y="1715"/>
                    <a:pt x="857" y="1726"/>
                    <a:pt x="857" y="1739"/>
                  </a:cubicBezTo>
                  <a:cubicBezTo>
                    <a:pt x="857" y="1752"/>
                    <a:pt x="868" y="1763"/>
                    <a:pt x="881" y="1763"/>
                  </a:cubicBezTo>
                  <a:cubicBezTo>
                    <a:pt x="894" y="1763"/>
                    <a:pt x="905" y="1752"/>
                    <a:pt x="905" y="1739"/>
                  </a:cubicBezTo>
                  <a:cubicBezTo>
                    <a:pt x="905" y="1726"/>
                    <a:pt x="894" y="1715"/>
                    <a:pt x="881" y="1715"/>
                  </a:cubicBezTo>
                  <a:moveTo>
                    <a:pt x="5199" y="1713"/>
                  </a:moveTo>
                  <a:cubicBezTo>
                    <a:pt x="5179" y="1713"/>
                    <a:pt x="5163" y="1730"/>
                    <a:pt x="5163" y="1749"/>
                  </a:cubicBezTo>
                  <a:cubicBezTo>
                    <a:pt x="5163" y="1769"/>
                    <a:pt x="5179" y="1785"/>
                    <a:pt x="5199" y="1785"/>
                  </a:cubicBezTo>
                  <a:cubicBezTo>
                    <a:pt x="5219" y="1785"/>
                    <a:pt x="5235" y="1769"/>
                    <a:pt x="5235" y="1749"/>
                  </a:cubicBezTo>
                  <a:cubicBezTo>
                    <a:pt x="5235" y="1730"/>
                    <a:pt x="5219" y="1713"/>
                    <a:pt x="5199" y="1713"/>
                  </a:cubicBezTo>
                  <a:moveTo>
                    <a:pt x="1737" y="1711"/>
                  </a:moveTo>
                  <a:cubicBezTo>
                    <a:pt x="1709" y="1711"/>
                    <a:pt x="1687" y="1734"/>
                    <a:pt x="1687" y="1761"/>
                  </a:cubicBezTo>
                  <a:cubicBezTo>
                    <a:pt x="1687" y="1789"/>
                    <a:pt x="1709" y="1811"/>
                    <a:pt x="1737" y="1811"/>
                  </a:cubicBezTo>
                  <a:cubicBezTo>
                    <a:pt x="1764" y="1811"/>
                    <a:pt x="1787" y="1789"/>
                    <a:pt x="1787" y="1761"/>
                  </a:cubicBezTo>
                  <a:cubicBezTo>
                    <a:pt x="1787" y="1734"/>
                    <a:pt x="1764" y="1711"/>
                    <a:pt x="1737" y="1711"/>
                  </a:cubicBezTo>
                  <a:moveTo>
                    <a:pt x="2380" y="1711"/>
                  </a:moveTo>
                  <a:cubicBezTo>
                    <a:pt x="2370" y="1711"/>
                    <a:pt x="2361" y="1720"/>
                    <a:pt x="2361" y="1730"/>
                  </a:cubicBezTo>
                  <a:cubicBezTo>
                    <a:pt x="2361" y="1741"/>
                    <a:pt x="2370" y="1749"/>
                    <a:pt x="2380" y="1749"/>
                  </a:cubicBezTo>
                  <a:cubicBezTo>
                    <a:pt x="2391" y="1749"/>
                    <a:pt x="2399" y="1741"/>
                    <a:pt x="2399" y="1730"/>
                  </a:cubicBezTo>
                  <a:cubicBezTo>
                    <a:pt x="2399" y="1720"/>
                    <a:pt x="2391" y="1711"/>
                    <a:pt x="2380" y="1711"/>
                  </a:cubicBezTo>
                  <a:moveTo>
                    <a:pt x="5096" y="1699"/>
                  </a:moveTo>
                  <a:cubicBezTo>
                    <a:pt x="5085" y="1699"/>
                    <a:pt x="5077" y="1708"/>
                    <a:pt x="5077" y="1718"/>
                  </a:cubicBezTo>
                  <a:cubicBezTo>
                    <a:pt x="5077" y="1729"/>
                    <a:pt x="5085" y="1737"/>
                    <a:pt x="5096" y="1737"/>
                  </a:cubicBezTo>
                  <a:cubicBezTo>
                    <a:pt x="5106" y="1737"/>
                    <a:pt x="5115" y="1729"/>
                    <a:pt x="5115" y="1718"/>
                  </a:cubicBezTo>
                  <a:cubicBezTo>
                    <a:pt x="5115" y="1708"/>
                    <a:pt x="5106" y="1699"/>
                    <a:pt x="5096" y="1699"/>
                  </a:cubicBezTo>
                  <a:moveTo>
                    <a:pt x="3659" y="1693"/>
                  </a:moveTo>
                  <a:cubicBezTo>
                    <a:pt x="3633" y="1693"/>
                    <a:pt x="3612" y="1715"/>
                    <a:pt x="3612" y="1741"/>
                  </a:cubicBezTo>
                  <a:cubicBezTo>
                    <a:pt x="3612" y="1768"/>
                    <a:pt x="3633" y="1789"/>
                    <a:pt x="3659" y="1789"/>
                  </a:cubicBezTo>
                  <a:cubicBezTo>
                    <a:pt x="3686" y="1789"/>
                    <a:pt x="3707" y="1768"/>
                    <a:pt x="3707" y="1741"/>
                  </a:cubicBezTo>
                  <a:cubicBezTo>
                    <a:pt x="3707" y="1715"/>
                    <a:pt x="3686" y="1693"/>
                    <a:pt x="3659" y="1693"/>
                  </a:cubicBezTo>
                  <a:moveTo>
                    <a:pt x="4841" y="1690"/>
                  </a:moveTo>
                  <a:cubicBezTo>
                    <a:pt x="4825" y="1690"/>
                    <a:pt x="4811" y="1703"/>
                    <a:pt x="4811" y="1720"/>
                  </a:cubicBezTo>
                  <a:cubicBezTo>
                    <a:pt x="4811" y="1736"/>
                    <a:pt x="4825" y="1749"/>
                    <a:pt x="4841" y="1749"/>
                  </a:cubicBezTo>
                  <a:cubicBezTo>
                    <a:pt x="4858" y="1749"/>
                    <a:pt x="4871" y="1736"/>
                    <a:pt x="4871" y="1720"/>
                  </a:cubicBezTo>
                  <a:cubicBezTo>
                    <a:pt x="4871" y="1703"/>
                    <a:pt x="4858" y="1690"/>
                    <a:pt x="4841" y="1690"/>
                  </a:cubicBezTo>
                  <a:moveTo>
                    <a:pt x="3973" y="1688"/>
                  </a:moveTo>
                  <a:cubicBezTo>
                    <a:pt x="3952" y="1688"/>
                    <a:pt x="3934" y="1705"/>
                    <a:pt x="3934" y="1727"/>
                  </a:cubicBezTo>
                  <a:cubicBezTo>
                    <a:pt x="3934" y="1748"/>
                    <a:pt x="3952" y="1765"/>
                    <a:pt x="3973" y="1765"/>
                  </a:cubicBezTo>
                  <a:cubicBezTo>
                    <a:pt x="3994" y="1765"/>
                    <a:pt x="4012" y="1748"/>
                    <a:pt x="4012" y="1727"/>
                  </a:cubicBezTo>
                  <a:cubicBezTo>
                    <a:pt x="4012" y="1705"/>
                    <a:pt x="3994" y="1688"/>
                    <a:pt x="3973" y="1688"/>
                  </a:cubicBezTo>
                  <a:moveTo>
                    <a:pt x="3165" y="1686"/>
                  </a:moveTo>
                  <a:cubicBezTo>
                    <a:pt x="3148" y="1686"/>
                    <a:pt x="3135" y="1699"/>
                    <a:pt x="3135" y="1716"/>
                  </a:cubicBezTo>
                  <a:cubicBezTo>
                    <a:pt x="3135" y="1732"/>
                    <a:pt x="3148" y="1746"/>
                    <a:pt x="3165" y="1746"/>
                  </a:cubicBezTo>
                  <a:cubicBezTo>
                    <a:pt x="3182" y="1746"/>
                    <a:pt x="3195" y="1732"/>
                    <a:pt x="3195" y="1716"/>
                  </a:cubicBezTo>
                  <a:cubicBezTo>
                    <a:pt x="3195" y="1699"/>
                    <a:pt x="3182" y="1686"/>
                    <a:pt x="3165" y="1686"/>
                  </a:cubicBezTo>
                  <a:moveTo>
                    <a:pt x="1056" y="1681"/>
                  </a:moveTo>
                  <a:cubicBezTo>
                    <a:pt x="1029" y="1681"/>
                    <a:pt x="1008" y="1703"/>
                    <a:pt x="1008" y="1729"/>
                  </a:cubicBezTo>
                  <a:cubicBezTo>
                    <a:pt x="1008" y="1756"/>
                    <a:pt x="1029" y="1777"/>
                    <a:pt x="1056" y="1777"/>
                  </a:cubicBezTo>
                  <a:cubicBezTo>
                    <a:pt x="1082" y="1777"/>
                    <a:pt x="1104" y="1756"/>
                    <a:pt x="1104" y="1729"/>
                  </a:cubicBezTo>
                  <a:cubicBezTo>
                    <a:pt x="1104" y="1703"/>
                    <a:pt x="1082" y="1681"/>
                    <a:pt x="1056" y="1681"/>
                  </a:cubicBezTo>
                  <a:moveTo>
                    <a:pt x="2237" y="1678"/>
                  </a:moveTo>
                  <a:cubicBezTo>
                    <a:pt x="2221" y="1678"/>
                    <a:pt x="2207" y="1691"/>
                    <a:pt x="2207" y="1708"/>
                  </a:cubicBezTo>
                  <a:cubicBezTo>
                    <a:pt x="2207" y="1724"/>
                    <a:pt x="2221" y="1738"/>
                    <a:pt x="2237" y="1738"/>
                  </a:cubicBezTo>
                  <a:cubicBezTo>
                    <a:pt x="2254" y="1738"/>
                    <a:pt x="2267" y="1724"/>
                    <a:pt x="2267" y="1708"/>
                  </a:cubicBezTo>
                  <a:cubicBezTo>
                    <a:pt x="2267" y="1691"/>
                    <a:pt x="2254" y="1678"/>
                    <a:pt x="2237" y="1678"/>
                  </a:cubicBezTo>
                  <a:moveTo>
                    <a:pt x="577" y="1678"/>
                  </a:moveTo>
                  <a:cubicBezTo>
                    <a:pt x="560" y="1678"/>
                    <a:pt x="547" y="1691"/>
                    <a:pt x="547" y="1708"/>
                  </a:cubicBezTo>
                  <a:cubicBezTo>
                    <a:pt x="547" y="1724"/>
                    <a:pt x="560" y="1738"/>
                    <a:pt x="577" y="1738"/>
                  </a:cubicBezTo>
                  <a:cubicBezTo>
                    <a:pt x="594" y="1738"/>
                    <a:pt x="607" y="1724"/>
                    <a:pt x="607" y="1708"/>
                  </a:cubicBezTo>
                  <a:cubicBezTo>
                    <a:pt x="607" y="1691"/>
                    <a:pt x="594" y="1678"/>
                    <a:pt x="577" y="1678"/>
                  </a:cubicBezTo>
                  <a:moveTo>
                    <a:pt x="1369" y="1676"/>
                  </a:moveTo>
                  <a:cubicBezTo>
                    <a:pt x="1348" y="1676"/>
                    <a:pt x="1330" y="1693"/>
                    <a:pt x="1330" y="1715"/>
                  </a:cubicBezTo>
                  <a:cubicBezTo>
                    <a:pt x="1330" y="1736"/>
                    <a:pt x="1348" y="1754"/>
                    <a:pt x="1369" y="1754"/>
                  </a:cubicBezTo>
                  <a:cubicBezTo>
                    <a:pt x="1391" y="1754"/>
                    <a:pt x="1408" y="1736"/>
                    <a:pt x="1408" y="1715"/>
                  </a:cubicBezTo>
                  <a:cubicBezTo>
                    <a:pt x="1408" y="1693"/>
                    <a:pt x="1391" y="1676"/>
                    <a:pt x="1369" y="1676"/>
                  </a:cubicBezTo>
                  <a:moveTo>
                    <a:pt x="4594" y="1669"/>
                  </a:moveTo>
                  <a:cubicBezTo>
                    <a:pt x="4568" y="1669"/>
                    <a:pt x="4547" y="1690"/>
                    <a:pt x="4547" y="1716"/>
                  </a:cubicBezTo>
                  <a:cubicBezTo>
                    <a:pt x="4547" y="1741"/>
                    <a:pt x="4568" y="1762"/>
                    <a:pt x="4594" y="1762"/>
                  </a:cubicBezTo>
                  <a:cubicBezTo>
                    <a:pt x="4620" y="1762"/>
                    <a:pt x="4640" y="1741"/>
                    <a:pt x="4640" y="1716"/>
                  </a:cubicBezTo>
                  <a:cubicBezTo>
                    <a:pt x="4640" y="1690"/>
                    <a:pt x="4620" y="1669"/>
                    <a:pt x="4594" y="1669"/>
                  </a:cubicBezTo>
                  <a:moveTo>
                    <a:pt x="1990" y="1657"/>
                  </a:moveTo>
                  <a:cubicBezTo>
                    <a:pt x="1964" y="1657"/>
                    <a:pt x="1944" y="1678"/>
                    <a:pt x="1944" y="1704"/>
                  </a:cubicBezTo>
                  <a:cubicBezTo>
                    <a:pt x="1944" y="1729"/>
                    <a:pt x="1964" y="1750"/>
                    <a:pt x="1990" y="1750"/>
                  </a:cubicBezTo>
                  <a:cubicBezTo>
                    <a:pt x="2016" y="1750"/>
                    <a:pt x="2036" y="1729"/>
                    <a:pt x="2036" y="1704"/>
                  </a:cubicBezTo>
                  <a:cubicBezTo>
                    <a:pt x="2036" y="1678"/>
                    <a:pt x="2016" y="1657"/>
                    <a:pt x="1990" y="1657"/>
                  </a:cubicBezTo>
                  <a:moveTo>
                    <a:pt x="3823" y="1657"/>
                  </a:moveTo>
                  <a:cubicBezTo>
                    <a:pt x="3805" y="1657"/>
                    <a:pt x="3790" y="1671"/>
                    <a:pt x="3790" y="1690"/>
                  </a:cubicBezTo>
                  <a:cubicBezTo>
                    <a:pt x="3790" y="1708"/>
                    <a:pt x="3805" y="1723"/>
                    <a:pt x="3823" y="1723"/>
                  </a:cubicBezTo>
                  <a:cubicBezTo>
                    <a:pt x="3842" y="1723"/>
                    <a:pt x="3856" y="1708"/>
                    <a:pt x="3856" y="1690"/>
                  </a:cubicBezTo>
                  <a:cubicBezTo>
                    <a:pt x="3856" y="1671"/>
                    <a:pt x="3842" y="1657"/>
                    <a:pt x="3823" y="1657"/>
                  </a:cubicBezTo>
                  <a:moveTo>
                    <a:pt x="2989" y="1652"/>
                  </a:moveTo>
                  <a:cubicBezTo>
                    <a:pt x="2970" y="1652"/>
                    <a:pt x="2955" y="1667"/>
                    <a:pt x="2955" y="1686"/>
                  </a:cubicBezTo>
                  <a:cubicBezTo>
                    <a:pt x="2955" y="1704"/>
                    <a:pt x="2970" y="1719"/>
                    <a:pt x="2989" y="1719"/>
                  </a:cubicBezTo>
                  <a:cubicBezTo>
                    <a:pt x="3007" y="1719"/>
                    <a:pt x="3022" y="1704"/>
                    <a:pt x="3022" y="1686"/>
                  </a:cubicBezTo>
                  <a:cubicBezTo>
                    <a:pt x="3022" y="1667"/>
                    <a:pt x="3007" y="1652"/>
                    <a:pt x="2989" y="1652"/>
                  </a:cubicBezTo>
                  <a:moveTo>
                    <a:pt x="1219" y="1645"/>
                  </a:moveTo>
                  <a:cubicBezTo>
                    <a:pt x="1201" y="1645"/>
                    <a:pt x="1186" y="1660"/>
                    <a:pt x="1186" y="1678"/>
                  </a:cubicBezTo>
                  <a:cubicBezTo>
                    <a:pt x="1186" y="1696"/>
                    <a:pt x="1201" y="1711"/>
                    <a:pt x="1219" y="1711"/>
                  </a:cubicBezTo>
                  <a:cubicBezTo>
                    <a:pt x="1238" y="1711"/>
                    <a:pt x="1253" y="1696"/>
                    <a:pt x="1253" y="1678"/>
                  </a:cubicBezTo>
                  <a:cubicBezTo>
                    <a:pt x="1253" y="1660"/>
                    <a:pt x="1238" y="1645"/>
                    <a:pt x="1219" y="1645"/>
                  </a:cubicBezTo>
                  <a:moveTo>
                    <a:pt x="401" y="1644"/>
                  </a:moveTo>
                  <a:cubicBezTo>
                    <a:pt x="382" y="1644"/>
                    <a:pt x="367" y="1659"/>
                    <a:pt x="367" y="1678"/>
                  </a:cubicBezTo>
                  <a:cubicBezTo>
                    <a:pt x="367" y="1696"/>
                    <a:pt x="382" y="1711"/>
                    <a:pt x="401" y="1711"/>
                  </a:cubicBezTo>
                  <a:cubicBezTo>
                    <a:pt x="419" y="1711"/>
                    <a:pt x="434" y="1696"/>
                    <a:pt x="434" y="1678"/>
                  </a:cubicBezTo>
                  <a:cubicBezTo>
                    <a:pt x="434" y="1659"/>
                    <a:pt x="419" y="1644"/>
                    <a:pt x="401" y="1644"/>
                  </a:cubicBezTo>
                  <a:moveTo>
                    <a:pt x="2794" y="1640"/>
                  </a:moveTo>
                  <a:cubicBezTo>
                    <a:pt x="2770" y="1640"/>
                    <a:pt x="2752" y="1659"/>
                    <a:pt x="2752" y="1682"/>
                  </a:cubicBezTo>
                  <a:cubicBezTo>
                    <a:pt x="2752" y="1705"/>
                    <a:pt x="2770" y="1724"/>
                    <a:pt x="2794" y="1724"/>
                  </a:cubicBezTo>
                  <a:cubicBezTo>
                    <a:pt x="2817" y="1724"/>
                    <a:pt x="2835" y="1705"/>
                    <a:pt x="2835" y="1682"/>
                  </a:cubicBezTo>
                  <a:cubicBezTo>
                    <a:pt x="2835" y="1659"/>
                    <a:pt x="2817" y="1640"/>
                    <a:pt x="2794" y="1640"/>
                  </a:cubicBezTo>
                  <a:moveTo>
                    <a:pt x="205" y="1632"/>
                  </a:moveTo>
                  <a:cubicBezTo>
                    <a:pt x="182" y="1632"/>
                    <a:pt x="163" y="1651"/>
                    <a:pt x="163" y="1674"/>
                  </a:cubicBezTo>
                  <a:cubicBezTo>
                    <a:pt x="163" y="1698"/>
                    <a:pt x="182" y="1716"/>
                    <a:pt x="205" y="1716"/>
                  </a:cubicBezTo>
                  <a:cubicBezTo>
                    <a:pt x="229" y="1716"/>
                    <a:pt x="247" y="1698"/>
                    <a:pt x="247" y="1674"/>
                  </a:cubicBezTo>
                  <a:cubicBezTo>
                    <a:pt x="247" y="1651"/>
                    <a:pt x="229" y="1632"/>
                    <a:pt x="205" y="1632"/>
                  </a:cubicBezTo>
                  <a:moveTo>
                    <a:pt x="5511" y="1614"/>
                  </a:moveTo>
                  <a:cubicBezTo>
                    <a:pt x="5492" y="1614"/>
                    <a:pt x="5478" y="1628"/>
                    <a:pt x="5478" y="1647"/>
                  </a:cubicBezTo>
                  <a:cubicBezTo>
                    <a:pt x="5478" y="1665"/>
                    <a:pt x="5492" y="1680"/>
                    <a:pt x="5511" y="1680"/>
                  </a:cubicBezTo>
                  <a:cubicBezTo>
                    <a:pt x="5529" y="1680"/>
                    <a:pt x="5544" y="1665"/>
                    <a:pt x="5544" y="1647"/>
                  </a:cubicBezTo>
                  <a:cubicBezTo>
                    <a:pt x="5544" y="1628"/>
                    <a:pt x="5529" y="1614"/>
                    <a:pt x="5511" y="1614"/>
                  </a:cubicBezTo>
                  <a:moveTo>
                    <a:pt x="5316" y="1602"/>
                  </a:moveTo>
                  <a:cubicBezTo>
                    <a:pt x="5292" y="1602"/>
                    <a:pt x="5274" y="1620"/>
                    <a:pt x="5274" y="1643"/>
                  </a:cubicBezTo>
                  <a:cubicBezTo>
                    <a:pt x="5274" y="1667"/>
                    <a:pt x="5292" y="1685"/>
                    <a:pt x="5316" y="1685"/>
                  </a:cubicBezTo>
                  <a:cubicBezTo>
                    <a:pt x="5339" y="1685"/>
                    <a:pt x="5358" y="1667"/>
                    <a:pt x="5358" y="1643"/>
                  </a:cubicBezTo>
                  <a:cubicBezTo>
                    <a:pt x="5358" y="1620"/>
                    <a:pt x="5339" y="1602"/>
                    <a:pt x="5316" y="1602"/>
                  </a:cubicBezTo>
                  <a:moveTo>
                    <a:pt x="3545" y="1593"/>
                  </a:moveTo>
                  <a:cubicBezTo>
                    <a:pt x="3525" y="1593"/>
                    <a:pt x="3509" y="1609"/>
                    <a:pt x="3509" y="1629"/>
                  </a:cubicBezTo>
                  <a:cubicBezTo>
                    <a:pt x="3509" y="1649"/>
                    <a:pt x="3525" y="1665"/>
                    <a:pt x="3545" y="1665"/>
                  </a:cubicBezTo>
                  <a:cubicBezTo>
                    <a:pt x="3564" y="1665"/>
                    <a:pt x="3581" y="1649"/>
                    <a:pt x="3581" y="1629"/>
                  </a:cubicBezTo>
                  <a:cubicBezTo>
                    <a:pt x="3581" y="1609"/>
                    <a:pt x="3564" y="1593"/>
                    <a:pt x="3545" y="1593"/>
                  </a:cubicBezTo>
                  <a:moveTo>
                    <a:pt x="941" y="1582"/>
                  </a:moveTo>
                  <a:cubicBezTo>
                    <a:pt x="921" y="1582"/>
                    <a:pt x="905" y="1598"/>
                    <a:pt x="905" y="1617"/>
                  </a:cubicBezTo>
                  <a:cubicBezTo>
                    <a:pt x="905" y="1637"/>
                    <a:pt x="921" y="1653"/>
                    <a:pt x="941" y="1653"/>
                  </a:cubicBezTo>
                  <a:cubicBezTo>
                    <a:pt x="961" y="1653"/>
                    <a:pt x="977" y="1637"/>
                    <a:pt x="977" y="1617"/>
                  </a:cubicBezTo>
                  <a:cubicBezTo>
                    <a:pt x="977" y="1598"/>
                    <a:pt x="961" y="1582"/>
                    <a:pt x="941" y="1582"/>
                  </a:cubicBezTo>
                  <a:moveTo>
                    <a:pt x="3442" y="1579"/>
                  </a:moveTo>
                  <a:cubicBezTo>
                    <a:pt x="3431" y="1579"/>
                    <a:pt x="3423" y="1588"/>
                    <a:pt x="3423" y="1598"/>
                  </a:cubicBezTo>
                  <a:cubicBezTo>
                    <a:pt x="3423" y="1609"/>
                    <a:pt x="3431" y="1617"/>
                    <a:pt x="3442" y="1617"/>
                  </a:cubicBezTo>
                  <a:cubicBezTo>
                    <a:pt x="3452" y="1617"/>
                    <a:pt x="3461" y="1609"/>
                    <a:pt x="3461" y="1598"/>
                  </a:cubicBezTo>
                  <a:cubicBezTo>
                    <a:pt x="3461" y="1588"/>
                    <a:pt x="3452" y="1579"/>
                    <a:pt x="3442" y="1579"/>
                  </a:cubicBezTo>
                  <a:moveTo>
                    <a:pt x="4973" y="1576"/>
                  </a:moveTo>
                  <a:cubicBezTo>
                    <a:pt x="4961" y="1576"/>
                    <a:pt x="4952" y="1586"/>
                    <a:pt x="4952" y="1598"/>
                  </a:cubicBezTo>
                  <a:cubicBezTo>
                    <a:pt x="4952" y="1609"/>
                    <a:pt x="4961" y="1619"/>
                    <a:pt x="4973" y="1619"/>
                  </a:cubicBezTo>
                  <a:cubicBezTo>
                    <a:pt x="4985" y="1619"/>
                    <a:pt x="4994" y="1609"/>
                    <a:pt x="4994" y="1598"/>
                  </a:cubicBezTo>
                  <a:cubicBezTo>
                    <a:pt x="4994" y="1586"/>
                    <a:pt x="4985" y="1576"/>
                    <a:pt x="4973" y="1576"/>
                  </a:cubicBezTo>
                  <a:moveTo>
                    <a:pt x="4353" y="1568"/>
                  </a:moveTo>
                  <a:cubicBezTo>
                    <a:pt x="4339" y="1568"/>
                    <a:pt x="4329" y="1578"/>
                    <a:pt x="4329" y="1592"/>
                  </a:cubicBezTo>
                  <a:cubicBezTo>
                    <a:pt x="4329" y="1605"/>
                    <a:pt x="4339" y="1616"/>
                    <a:pt x="4353" y="1616"/>
                  </a:cubicBezTo>
                  <a:cubicBezTo>
                    <a:pt x="4366" y="1616"/>
                    <a:pt x="4377" y="1605"/>
                    <a:pt x="4377" y="1592"/>
                  </a:cubicBezTo>
                  <a:cubicBezTo>
                    <a:pt x="4377" y="1578"/>
                    <a:pt x="4366" y="1568"/>
                    <a:pt x="4353" y="1568"/>
                  </a:cubicBezTo>
                  <a:moveTo>
                    <a:pt x="838" y="1567"/>
                  </a:moveTo>
                  <a:cubicBezTo>
                    <a:pt x="827" y="1567"/>
                    <a:pt x="819" y="1576"/>
                    <a:pt x="819" y="1586"/>
                  </a:cubicBezTo>
                  <a:cubicBezTo>
                    <a:pt x="819" y="1597"/>
                    <a:pt x="827" y="1605"/>
                    <a:pt x="838" y="1605"/>
                  </a:cubicBezTo>
                  <a:cubicBezTo>
                    <a:pt x="848" y="1605"/>
                    <a:pt x="857" y="1597"/>
                    <a:pt x="857" y="1586"/>
                  </a:cubicBezTo>
                  <a:cubicBezTo>
                    <a:pt x="857" y="1576"/>
                    <a:pt x="848" y="1567"/>
                    <a:pt x="838" y="1567"/>
                  </a:cubicBezTo>
                  <a:moveTo>
                    <a:pt x="2369" y="1565"/>
                  </a:moveTo>
                  <a:cubicBezTo>
                    <a:pt x="2358" y="1565"/>
                    <a:pt x="2348" y="1574"/>
                    <a:pt x="2348" y="1586"/>
                  </a:cubicBezTo>
                  <a:cubicBezTo>
                    <a:pt x="2348" y="1597"/>
                    <a:pt x="2358" y="1607"/>
                    <a:pt x="2369" y="1607"/>
                  </a:cubicBezTo>
                  <a:cubicBezTo>
                    <a:pt x="2381" y="1607"/>
                    <a:pt x="2390" y="1597"/>
                    <a:pt x="2390" y="1586"/>
                  </a:cubicBezTo>
                  <a:cubicBezTo>
                    <a:pt x="2390" y="1574"/>
                    <a:pt x="2381" y="1565"/>
                    <a:pt x="2369" y="1565"/>
                  </a:cubicBezTo>
                  <a:moveTo>
                    <a:pt x="1749" y="1556"/>
                  </a:moveTo>
                  <a:cubicBezTo>
                    <a:pt x="1735" y="1556"/>
                    <a:pt x="1725" y="1567"/>
                    <a:pt x="1725" y="1580"/>
                  </a:cubicBezTo>
                  <a:cubicBezTo>
                    <a:pt x="1725" y="1593"/>
                    <a:pt x="1735" y="1604"/>
                    <a:pt x="1749" y="1604"/>
                  </a:cubicBezTo>
                  <a:cubicBezTo>
                    <a:pt x="1762" y="1604"/>
                    <a:pt x="1773" y="1593"/>
                    <a:pt x="1773" y="1580"/>
                  </a:cubicBezTo>
                  <a:cubicBezTo>
                    <a:pt x="1773" y="1567"/>
                    <a:pt x="1762" y="1556"/>
                    <a:pt x="1749" y="1556"/>
                  </a:cubicBezTo>
                  <a:moveTo>
                    <a:pt x="2605" y="1552"/>
                  </a:moveTo>
                  <a:cubicBezTo>
                    <a:pt x="2577" y="1552"/>
                    <a:pt x="2555" y="1575"/>
                    <a:pt x="2555" y="1602"/>
                  </a:cubicBezTo>
                  <a:cubicBezTo>
                    <a:pt x="2555" y="1630"/>
                    <a:pt x="2577" y="1652"/>
                    <a:pt x="2605" y="1652"/>
                  </a:cubicBezTo>
                  <a:cubicBezTo>
                    <a:pt x="2632" y="1652"/>
                    <a:pt x="2655" y="1630"/>
                    <a:pt x="2655" y="1602"/>
                  </a:cubicBezTo>
                  <a:cubicBezTo>
                    <a:pt x="2655" y="1575"/>
                    <a:pt x="2632" y="1552"/>
                    <a:pt x="2605" y="1552"/>
                  </a:cubicBezTo>
                  <a:moveTo>
                    <a:pt x="3248" y="1552"/>
                  </a:moveTo>
                  <a:cubicBezTo>
                    <a:pt x="3238" y="1552"/>
                    <a:pt x="3229" y="1561"/>
                    <a:pt x="3229" y="1571"/>
                  </a:cubicBezTo>
                  <a:cubicBezTo>
                    <a:pt x="3229" y="1582"/>
                    <a:pt x="3238" y="1590"/>
                    <a:pt x="3248" y="1590"/>
                  </a:cubicBezTo>
                  <a:cubicBezTo>
                    <a:pt x="3259" y="1590"/>
                    <a:pt x="3267" y="1582"/>
                    <a:pt x="3267" y="1571"/>
                  </a:cubicBezTo>
                  <a:cubicBezTo>
                    <a:pt x="3267" y="1561"/>
                    <a:pt x="3259" y="1552"/>
                    <a:pt x="3248" y="1552"/>
                  </a:cubicBezTo>
                  <a:moveTo>
                    <a:pt x="17" y="1545"/>
                  </a:moveTo>
                  <a:cubicBezTo>
                    <a:pt x="11" y="1545"/>
                    <a:pt x="5" y="1546"/>
                    <a:pt x="0" y="1547"/>
                  </a:cubicBezTo>
                  <a:cubicBezTo>
                    <a:pt x="0" y="1642"/>
                    <a:pt x="0" y="1642"/>
                    <a:pt x="0" y="1642"/>
                  </a:cubicBezTo>
                  <a:cubicBezTo>
                    <a:pt x="5" y="1643"/>
                    <a:pt x="11" y="1644"/>
                    <a:pt x="17" y="1644"/>
                  </a:cubicBezTo>
                  <a:cubicBezTo>
                    <a:pt x="44" y="1644"/>
                    <a:pt x="67" y="1622"/>
                    <a:pt x="67" y="1595"/>
                  </a:cubicBezTo>
                  <a:cubicBezTo>
                    <a:pt x="67" y="1567"/>
                    <a:pt x="44" y="1545"/>
                    <a:pt x="17" y="1545"/>
                  </a:cubicBezTo>
                  <a:moveTo>
                    <a:pt x="660" y="1545"/>
                  </a:moveTo>
                  <a:cubicBezTo>
                    <a:pt x="649" y="1545"/>
                    <a:pt x="641" y="1553"/>
                    <a:pt x="641" y="1564"/>
                  </a:cubicBezTo>
                  <a:cubicBezTo>
                    <a:pt x="641" y="1574"/>
                    <a:pt x="649" y="1583"/>
                    <a:pt x="660" y="1583"/>
                  </a:cubicBezTo>
                  <a:cubicBezTo>
                    <a:pt x="670" y="1583"/>
                    <a:pt x="679" y="1574"/>
                    <a:pt x="679" y="1564"/>
                  </a:cubicBezTo>
                  <a:cubicBezTo>
                    <a:pt x="679" y="1553"/>
                    <a:pt x="670" y="1545"/>
                    <a:pt x="660" y="1545"/>
                  </a:cubicBezTo>
                  <a:moveTo>
                    <a:pt x="4527" y="1534"/>
                  </a:moveTo>
                  <a:cubicBezTo>
                    <a:pt x="4501" y="1534"/>
                    <a:pt x="4479" y="1556"/>
                    <a:pt x="4479" y="1582"/>
                  </a:cubicBezTo>
                  <a:cubicBezTo>
                    <a:pt x="4479" y="1609"/>
                    <a:pt x="4501" y="1630"/>
                    <a:pt x="4527" y="1630"/>
                  </a:cubicBezTo>
                  <a:cubicBezTo>
                    <a:pt x="4554" y="1630"/>
                    <a:pt x="4575" y="1609"/>
                    <a:pt x="4575" y="1582"/>
                  </a:cubicBezTo>
                  <a:cubicBezTo>
                    <a:pt x="4575" y="1556"/>
                    <a:pt x="4554" y="1534"/>
                    <a:pt x="4527" y="1534"/>
                  </a:cubicBezTo>
                  <a:moveTo>
                    <a:pt x="4841" y="1529"/>
                  </a:moveTo>
                  <a:cubicBezTo>
                    <a:pt x="4820" y="1529"/>
                    <a:pt x="4802" y="1546"/>
                    <a:pt x="4802" y="1568"/>
                  </a:cubicBezTo>
                  <a:cubicBezTo>
                    <a:pt x="4802" y="1589"/>
                    <a:pt x="4820" y="1606"/>
                    <a:pt x="4841" y="1606"/>
                  </a:cubicBezTo>
                  <a:cubicBezTo>
                    <a:pt x="4862" y="1606"/>
                    <a:pt x="4880" y="1589"/>
                    <a:pt x="4880" y="1568"/>
                  </a:cubicBezTo>
                  <a:cubicBezTo>
                    <a:pt x="4880" y="1546"/>
                    <a:pt x="4862" y="1529"/>
                    <a:pt x="4841" y="1529"/>
                  </a:cubicBezTo>
                  <a:moveTo>
                    <a:pt x="4033" y="1527"/>
                  </a:moveTo>
                  <a:cubicBezTo>
                    <a:pt x="4016" y="1527"/>
                    <a:pt x="4003" y="1540"/>
                    <a:pt x="4003" y="1557"/>
                  </a:cubicBezTo>
                  <a:cubicBezTo>
                    <a:pt x="4003" y="1573"/>
                    <a:pt x="4016" y="1587"/>
                    <a:pt x="4033" y="1587"/>
                  </a:cubicBezTo>
                  <a:cubicBezTo>
                    <a:pt x="4050" y="1587"/>
                    <a:pt x="4063" y="1573"/>
                    <a:pt x="4063" y="1557"/>
                  </a:cubicBezTo>
                  <a:cubicBezTo>
                    <a:pt x="4063" y="1540"/>
                    <a:pt x="4050" y="1527"/>
                    <a:pt x="4033" y="1527"/>
                  </a:cubicBezTo>
                  <a:moveTo>
                    <a:pt x="1924" y="1523"/>
                  </a:moveTo>
                  <a:cubicBezTo>
                    <a:pt x="1897" y="1523"/>
                    <a:pt x="1876" y="1544"/>
                    <a:pt x="1876" y="1571"/>
                  </a:cubicBezTo>
                  <a:cubicBezTo>
                    <a:pt x="1876" y="1597"/>
                    <a:pt x="1897" y="1618"/>
                    <a:pt x="1924" y="1618"/>
                  </a:cubicBezTo>
                  <a:cubicBezTo>
                    <a:pt x="1950" y="1618"/>
                    <a:pt x="1971" y="1597"/>
                    <a:pt x="1971" y="1571"/>
                  </a:cubicBezTo>
                  <a:cubicBezTo>
                    <a:pt x="1971" y="1544"/>
                    <a:pt x="1950" y="1523"/>
                    <a:pt x="1924" y="1523"/>
                  </a:cubicBezTo>
                  <a:moveTo>
                    <a:pt x="3105" y="1519"/>
                  </a:moveTo>
                  <a:cubicBezTo>
                    <a:pt x="3089" y="1519"/>
                    <a:pt x="3075" y="1532"/>
                    <a:pt x="3075" y="1549"/>
                  </a:cubicBezTo>
                  <a:cubicBezTo>
                    <a:pt x="3075" y="1565"/>
                    <a:pt x="3089" y="1579"/>
                    <a:pt x="3105" y="1579"/>
                  </a:cubicBezTo>
                  <a:cubicBezTo>
                    <a:pt x="3122" y="1579"/>
                    <a:pt x="3135" y="1565"/>
                    <a:pt x="3135" y="1549"/>
                  </a:cubicBezTo>
                  <a:cubicBezTo>
                    <a:pt x="3135" y="1532"/>
                    <a:pt x="3122" y="1519"/>
                    <a:pt x="3105" y="1519"/>
                  </a:cubicBezTo>
                  <a:moveTo>
                    <a:pt x="2237" y="1517"/>
                  </a:moveTo>
                  <a:cubicBezTo>
                    <a:pt x="2216" y="1517"/>
                    <a:pt x="2198" y="1534"/>
                    <a:pt x="2198" y="1556"/>
                  </a:cubicBezTo>
                  <a:cubicBezTo>
                    <a:pt x="2198" y="1577"/>
                    <a:pt x="2216" y="1595"/>
                    <a:pt x="2237" y="1595"/>
                  </a:cubicBezTo>
                  <a:cubicBezTo>
                    <a:pt x="2259" y="1595"/>
                    <a:pt x="2276" y="1577"/>
                    <a:pt x="2276" y="1556"/>
                  </a:cubicBezTo>
                  <a:cubicBezTo>
                    <a:pt x="2276" y="1534"/>
                    <a:pt x="2259" y="1517"/>
                    <a:pt x="2237" y="1517"/>
                  </a:cubicBezTo>
                  <a:moveTo>
                    <a:pt x="1429" y="1515"/>
                  </a:moveTo>
                  <a:cubicBezTo>
                    <a:pt x="1413" y="1515"/>
                    <a:pt x="1399" y="1528"/>
                    <a:pt x="1399" y="1545"/>
                  </a:cubicBezTo>
                  <a:cubicBezTo>
                    <a:pt x="1399" y="1562"/>
                    <a:pt x="1413" y="1575"/>
                    <a:pt x="1429" y="1575"/>
                  </a:cubicBezTo>
                  <a:cubicBezTo>
                    <a:pt x="1446" y="1575"/>
                    <a:pt x="1459" y="1562"/>
                    <a:pt x="1459" y="1545"/>
                  </a:cubicBezTo>
                  <a:cubicBezTo>
                    <a:pt x="1459" y="1528"/>
                    <a:pt x="1446" y="1515"/>
                    <a:pt x="1429" y="1515"/>
                  </a:cubicBezTo>
                  <a:moveTo>
                    <a:pt x="5127" y="1514"/>
                  </a:moveTo>
                  <a:cubicBezTo>
                    <a:pt x="5099" y="1514"/>
                    <a:pt x="5077" y="1536"/>
                    <a:pt x="5077" y="1564"/>
                  </a:cubicBezTo>
                  <a:cubicBezTo>
                    <a:pt x="5077" y="1591"/>
                    <a:pt x="5099" y="1614"/>
                    <a:pt x="5127" y="1614"/>
                  </a:cubicBezTo>
                  <a:cubicBezTo>
                    <a:pt x="5155" y="1614"/>
                    <a:pt x="5177" y="1591"/>
                    <a:pt x="5177" y="1564"/>
                  </a:cubicBezTo>
                  <a:cubicBezTo>
                    <a:pt x="5177" y="1536"/>
                    <a:pt x="5155" y="1514"/>
                    <a:pt x="5127" y="1514"/>
                  </a:cubicBezTo>
                  <a:moveTo>
                    <a:pt x="517" y="1511"/>
                  </a:moveTo>
                  <a:cubicBezTo>
                    <a:pt x="501" y="1511"/>
                    <a:pt x="487" y="1525"/>
                    <a:pt x="487" y="1541"/>
                  </a:cubicBezTo>
                  <a:cubicBezTo>
                    <a:pt x="487" y="1558"/>
                    <a:pt x="501" y="1571"/>
                    <a:pt x="517" y="1571"/>
                  </a:cubicBezTo>
                  <a:cubicBezTo>
                    <a:pt x="534" y="1571"/>
                    <a:pt x="547" y="1558"/>
                    <a:pt x="547" y="1541"/>
                  </a:cubicBezTo>
                  <a:cubicBezTo>
                    <a:pt x="547" y="1525"/>
                    <a:pt x="534" y="1511"/>
                    <a:pt x="517" y="1511"/>
                  </a:cubicBezTo>
                  <a:moveTo>
                    <a:pt x="5599" y="1500"/>
                  </a:moveTo>
                  <a:cubicBezTo>
                    <a:pt x="5598" y="1503"/>
                    <a:pt x="5597" y="1507"/>
                    <a:pt x="5597" y="1510"/>
                  </a:cubicBezTo>
                  <a:cubicBezTo>
                    <a:pt x="5597" y="1514"/>
                    <a:pt x="5598" y="1517"/>
                    <a:pt x="5599" y="1520"/>
                  </a:cubicBezTo>
                  <a:cubicBezTo>
                    <a:pt x="5599" y="1500"/>
                    <a:pt x="5599" y="1500"/>
                    <a:pt x="5599" y="1500"/>
                  </a:cubicBezTo>
                  <a:moveTo>
                    <a:pt x="2858" y="1498"/>
                  </a:moveTo>
                  <a:cubicBezTo>
                    <a:pt x="2832" y="1498"/>
                    <a:pt x="2811" y="1519"/>
                    <a:pt x="2811" y="1545"/>
                  </a:cubicBezTo>
                  <a:cubicBezTo>
                    <a:pt x="2811" y="1570"/>
                    <a:pt x="2832" y="1591"/>
                    <a:pt x="2858" y="1591"/>
                  </a:cubicBezTo>
                  <a:cubicBezTo>
                    <a:pt x="2884" y="1591"/>
                    <a:pt x="2904" y="1570"/>
                    <a:pt x="2904" y="1545"/>
                  </a:cubicBezTo>
                  <a:cubicBezTo>
                    <a:pt x="2904" y="1519"/>
                    <a:pt x="2884" y="1498"/>
                    <a:pt x="2858" y="1498"/>
                  </a:cubicBezTo>
                  <a:moveTo>
                    <a:pt x="4691" y="1498"/>
                  </a:moveTo>
                  <a:cubicBezTo>
                    <a:pt x="4673" y="1498"/>
                    <a:pt x="4658" y="1513"/>
                    <a:pt x="4658" y="1531"/>
                  </a:cubicBezTo>
                  <a:cubicBezTo>
                    <a:pt x="4658" y="1549"/>
                    <a:pt x="4673" y="1564"/>
                    <a:pt x="4691" y="1564"/>
                  </a:cubicBezTo>
                  <a:cubicBezTo>
                    <a:pt x="4710" y="1564"/>
                    <a:pt x="4724" y="1549"/>
                    <a:pt x="4724" y="1531"/>
                  </a:cubicBezTo>
                  <a:cubicBezTo>
                    <a:pt x="4724" y="1513"/>
                    <a:pt x="4710" y="1498"/>
                    <a:pt x="4691" y="1498"/>
                  </a:cubicBezTo>
                  <a:moveTo>
                    <a:pt x="3857" y="1493"/>
                  </a:moveTo>
                  <a:cubicBezTo>
                    <a:pt x="3838" y="1493"/>
                    <a:pt x="3823" y="1508"/>
                    <a:pt x="3823" y="1527"/>
                  </a:cubicBezTo>
                  <a:cubicBezTo>
                    <a:pt x="3823" y="1545"/>
                    <a:pt x="3838" y="1560"/>
                    <a:pt x="3857" y="1560"/>
                  </a:cubicBezTo>
                  <a:cubicBezTo>
                    <a:pt x="3875" y="1560"/>
                    <a:pt x="3890" y="1545"/>
                    <a:pt x="3890" y="1527"/>
                  </a:cubicBezTo>
                  <a:cubicBezTo>
                    <a:pt x="3890" y="1508"/>
                    <a:pt x="3875" y="1493"/>
                    <a:pt x="3857" y="1493"/>
                  </a:cubicBezTo>
                  <a:moveTo>
                    <a:pt x="270" y="1491"/>
                  </a:moveTo>
                  <a:cubicBezTo>
                    <a:pt x="244" y="1491"/>
                    <a:pt x="223" y="1511"/>
                    <a:pt x="223" y="1537"/>
                  </a:cubicBezTo>
                  <a:cubicBezTo>
                    <a:pt x="223" y="1563"/>
                    <a:pt x="244" y="1584"/>
                    <a:pt x="270" y="1584"/>
                  </a:cubicBezTo>
                  <a:cubicBezTo>
                    <a:pt x="296" y="1584"/>
                    <a:pt x="316" y="1563"/>
                    <a:pt x="316" y="1537"/>
                  </a:cubicBezTo>
                  <a:cubicBezTo>
                    <a:pt x="316" y="1511"/>
                    <a:pt x="296" y="1491"/>
                    <a:pt x="270" y="1491"/>
                  </a:cubicBezTo>
                  <a:moveTo>
                    <a:pt x="2087" y="1486"/>
                  </a:moveTo>
                  <a:cubicBezTo>
                    <a:pt x="2069" y="1486"/>
                    <a:pt x="2054" y="1501"/>
                    <a:pt x="2054" y="1519"/>
                  </a:cubicBezTo>
                  <a:cubicBezTo>
                    <a:pt x="2054" y="1537"/>
                    <a:pt x="2069" y="1552"/>
                    <a:pt x="2087" y="1552"/>
                  </a:cubicBezTo>
                  <a:cubicBezTo>
                    <a:pt x="2106" y="1552"/>
                    <a:pt x="2121" y="1537"/>
                    <a:pt x="2121" y="1519"/>
                  </a:cubicBezTo>
                  <a:cubicBezTo>
                    <a:pt x="2121" y="1501"/>
                    <a:pt x="2106" y="1486"/>
                    <a:pt x="2087" y="1486"/>
                  </a:cubicBezTo>
                  <a:moveTo>
                    <a:pt x="1253" y="1482"/>
                  </a:moveTo>
                  <a:cubicBezTo>
                    <a:pt x="1234" y="1482"/>
                    <a:pt x="1219" y="1496"/>
                    <a:pt x="1219" y="1515"/>
                  </a:cubicBezTo>
                  <a:cubicBezTo>
                    <a:pt x="1219" y="1533"/>
                    <a:pt x="1234" y="1548"/>
                    <a:pt x="1253" y="1548"/>
                  </a:cubicBezTo>
                  <a:cubicBezTo>
                    <a:pt x="1271" y="1548"/>
                    <a:pt x="1286" y="1533"/>
                    <a:pt x="1286" y="1515"/>
                  </a:cubicBezTo>
                  <a:cubicBezTo>
                    <a:pt x="1286" y="1496"/>
                    <a:pt x="1271" y="1482"/>
                    <a:pt x="1253" y="1482"/>
                  </a:cubicBezTo>
                  <a:moveTo>
                    <a:pt x="3661" y="1481"/>
                  </a:moveTo>
                  <a:cubicBezTo>
                    <a:pt x="3638" y="1481"/>
                    <a:pt x="3620" y="1500"/>
                    <a:pt x="3620" y="1523"/>
                  </a:cubicBezTo>
                  <a:cubicBezTo>
                    <a:pt x="3620" y="1546"/>
                    <a:pt x="3638" y="1565"/>
                    <a:pt x="3661" y="1565"/>
                  </a:cubicBezTo>
                  <a:cubicBezTo>
                    <a:pt x="3685" y="1565"/>
                    <a:pt x="3703" y="1546"/>
                    <a:pt x="3703" y="1523"/>
                  </a:cubicBezTo>
                  <a:cubicBezTo>
                    <a:pt x="3703" y="1500"/>
                    <a:pt x="3685" y="1481"/>
                    <a:pt x="3661" y="1481"/>
                  </a:cubicBezTo>
                  <a:moveTo>
                    <a:pt x="1058" y="1470"/>
                  </a:moveTo>
                  <a:cubicBezTo>
                    <a:pt x="1034" y="1470"/>
                    <a:pt x="1016" y="1488"/>
                    <a:pt x="1016" y="1512"/>
                  </a:cubicBezTo>
                  <a:cubicBezTo>
                    <a:pt x="1016" y="1535"/>
                    <a:pt x="1034" y="1553"/>
                    <a:pt x="1058" y="1553"/>
                  </a:cubicBezTo>
                  <a:cubicBezTo>
                    <a:pt x="1081" y="1553"/>
                    <a:pt x="1100" y="1535"/>
                    <a:pt x="1100" y="1512"/>
                  </a:cubicBezTo>
                  <a:cubicBezTo>
                    <a:pt x="1100" y="1488"/>
                    <a:pt x="1081" y="1470"/>
                    <a:pt x="1058" y="1470"/>
                  </a:cubicBezTo>
                  <a:moveTo>
                    <a:pt x="5380" y="1460"/>
                  </a:moveTo>
                  <a:cubicBezTo>
                    <a:pt x="5354" y="1460"/>
                    <a:pt x="5334" y="1480"/>
                    <a:pt x="5334" y="1506"/>
                  </a:cubicBezTo>
                  <a:cubicBezTo>
                    <a:pt x="5334" y="1532"/>
                    <a:pt x="5354" y="1553"/>
                    <a:pt x="5380" y="1553"/>
                  </a:cubicBezTo>
                  <a:cubicBezTo>
                    <a:pt x="5406" y="1553"/>
                    <a:pt x="5427" y="1532"/>
                    <a:pt x="5427" y="1506"/>
                  </a:cubicBezTo>
                  <a:cubicBezTo>
                    <a:pt x="5427" y="1480"/>
                    <a:pt x="5406" y="1460"/>
                    <a:pt x="5380" y="1460"/>
                  </a:cubicBezTo>
                  <a:moveTo>
                    <a:pt x="4413" y="1434"/>
                  </a:moveTo>
                  <a:cubicBezTo>
                    <a:pt x="4393" y="1434"/>
                    <a:pt x="4377" y="1451"/>
                    <a:pt x="4377" y="1470"/>
                  </a:cubicBezTo>
                  <a:cubicBezTo>
                    <a:pt x="4377" y="1490"/>
                    <a:pt x="4393" y="1506"/>
                    <a:pt x="4413" y="1506"/>
                  </a:cubicBezTo>
                  <a:cubicBezTo>
                    <a:pt x="4432" y="1506"/>
                    <a:pt x="4449" y="1490"/>
                    <a:pt x="4449" y="1470"/>
                  </a:cubicBezTo>
                  <a:cubicBezTo>
                    <a:pt x="4449" y="1451"/>
                    <a:pt x="4432" y="1434"/>
                    <a:pt x="4413" y="1434"/>
                  </a:cubicBezTo>
                  <a:moveTo>
                    <a:pt x="1809" y="1423"/>
                  </a:moveTo>
                  <a:cubicBezTo>
                    <a:pt x="1789" y="1423"/>
                    <a:pt x="1773" y="1439"/>
                    <a:pt x="1773" y="1459"/>
                  </a:cubicBezTo>
                  <a:cubicBezTo>
                    <a:pt x="1773" y="1478"/>
                    <a:pt x="1789" y="1495"/>
                    <a:pt x="1809" y="1495"/>
                  </a:cubicBezTo>
                  <a:cubicBezTo>
                    <a:pt x="1829" y="1495"/>
                    <a:pt x="1845" y="1478"/>
                    <a:pt x="1845" y="1459"/>
                  </a:cubicBezTo>
                  <a:cubicBezTo>
                    <a:pt x="1845" y="1439"/>
                    <a:pt x="1829" y="1423"/>
                    <a:pt x="1809" y="1423"/>
                  </a:cubicBezTo>
                  <a:moveTo>
                    <a:pt x="4310" y="1420"/>
                  </a:moveTo>
                  <a:cubicBezTo>
                    <a:pt x="4299" y="1420"/>
                    <a:pt x="4291" y="1429"/>
                    <a:pt x="4291" y="1439"/>
                  </a:cubicBezTo>
                  <a:cubicBezTo>
                    <a:pt x="4291" y="1450"/>
                    <a:pt x="4299" y="1458"/>
                    <a:pt x="4310" y="1458"/>
                  </a:cubicBezTo>
                  <a:cubicBezTo>
                    <a:pt x="4320" y="1458"/>
                    <a:pt x="4329" y="1450"/>
                    <a:pt x="4329" y="1439"/>
                  </a:cubicBezTo>
                  <a:cubicBezTo>
                    <a:pt x="4329" y="1429"/>
                    <a:pt x="4320" y="1420"/>
                    <a:pt x="4310" y="1420"/>
                  </a:cubicBezTo>
                  <a:moveTo>
                    <a:pt x="1706" y="1409"/>
                  </a:moveTo>
                  <a:cubicBezTo>
                    <a:pt x="1695" y="1409"/>
                    <a:pt x="1687" y="1417"/>
                    <a:pt x="1687" y="1428"/>
                  </a:cubicBezTo>
                  <a:cubicBezTo>
                    <a:pt x="1687" y="1438"/>
                    <a:pt x="1695" y="1446"/>
                    <a:pt x="1706" y="1446"/>
                  </a:cubicBezTo>
                  <a:cubicBezTo>
                    <a:pt x="1716" y="1446"/>
                    <a:pt x="1725" y="1438"/>
                    <a:pt x="1725" y="1428"/>
                  </a:cubicBezTo>
                  <a:cubicBezTo>
                    <a:pt x="1725" y="1417"/>
                    <a:pt x="1716" y="1409"/>
                    <a:pt x="1706" y="1409"/>
                  </a:cubicBezTo>
                  <a:moveTo>
                    <a:pt x="3237" y="1406"/>
                  </a:moveTo>
                  <a:cubicBezTo>
                    <a:pt x="3226" y="1406"/>
                    <a:pt x="3216" y="1415"/>
                    <a:pt x="3216" y="1427"/>
                  </a:cubicBezTo>
                  <a:cubicBezTo>
                    <a:pt x="3216" y="1439"/>
                    <a:pt x="3226" y="1448"/>
                    <a:pt x="3237" y="1448"/>
                  </a:cubicBezTo>
                  <a:cubicBezTo>
                    <a:pt x="3249" y="1448"/>
                    <a:pt x="3258" y="1439"/>
                    <a:pt x="3258" y="1427"/>
                  </a:cubicBezTo>
                  <a:cubicBezTo>
                    <a:pt x="3258" y="1415"/>
                    <a:pt x="3249" y="1406"/>
                    <a:pt x="3237" y="1406"/>
                  </a:cubicBezTo>
                  <a:moveTo>
                    <a:pt x="649" y="1398"/>
                  </a:moveTo>
                  <a:cubicBezTo>
                    <a:pt x="637" y="1398"/>
                    <a:pt x="628" y="1407"/>
                    <a:pt x="628" y="1419"/>
                  </a:cubicBezTo>
                  <a:cubicBezTo>
                    <a:pt x="628" y="1431"/>
                    <a:pt x="637" y="1440"/>
                    <a:pt x="649" y="1440"/>
                  </a:cubicBezTo>
                  <a:cubicBezTo>
                    <a:pt x="661" y="1440"/>
                    <a:pt x="670" y="1431"/>
                    <a:pt x="670" y="1419"/>
                  </a:cubicBezTo>
                  <a:cubicBezTo>
                    <a:pt x="670" y="1407"/>
                    <a:pt x="661" y="1398"/>
                    <a:pt x="649" y="1398"/>
                  </a:cubicBezTo>
                  <a:moveTo>
                    <a:pt x="2617" y="1397"/>
                  </a:moveTo>
                  <a:cubicBezTo>
                    <a:pt x="2603" y="1397"/>
                    <a:pt x="2593" y="1408"/>
                    <a:pt x="2593" y="1421"/>
                  </a:cubicBezTo>
                  <a:cubicBezTo>
                    <a:pt x="2593" y="1434"/>
                    <a:pt x="2603" y="1445"/>
                    <a:pt x="2617" y="1445"/>
                  </a:cubicBezTo>
                  <a:cubicBezTo>
                    <a:pt x="2630" y="1445"/>
                    <a:pt x="2641" y="1434"/>
                    <a:pt x="2641" y="1421"/>
                  </a:cubicBezTo>
                  <a:cubicBezTo>
                    <a:pt x="2641" y="1408"/>
                    <a:pt x="2630" y="1397"/>
                    <a:pt x="2617" y="1397"/>
                  </a:cubicBezTo>
                  <a:moveTo>
                    <a:pt x="3473" y="1393"/>
                  </a:moveTo>
                  <a:cubicBezTo>
                    <a:pt x="3445" y="1393"/>
                    <a:pt x="3423" y="1416"/>
                    <a:pt x="3423" y="1443"/>
                  </a:cubicBezTo>
                  <a:cubicBezTo>
                    <a:pt x="3423" y="1471"/>
                    <a:pt x="3445" y="1493"/>
                    <a:pt x="3473" y="1493"/>
                  </a:cubicBezTo>
                  <a:cubicBezTo>
                    <a:pt x="3500" y="1493"/>
                    <a:pt x="3523" y="1471"/>
                    <a:pt x="3523" y="1443"/>
                  </a:cubicBezTo>
                  <a:cubicBezTo>
                    <a:pt x="3523" y="1416"/>
                    <a:pt x="3500" y="1393"/>
                    <a:pt x="3473" y="1393"/>
                  </a:cubicBezTo>
                  <a:moveTo>
                    <a:pt x="4116" y="1393"/>
                  </a:moveTo>
                  <a:cubicBezTo>
                    <a:pt x="4105" y="1393"/>
                    <a:pt x="4097" y="1402"/>
                    <a:pt x="4097" y="1412"/>
                  </a:cubicBezTo>
                  <a:cubicBezTo>
                    <a:pt x="4097" y="1423"/>
                    <a:pt x="4105" y="1431"/>
                    <a:pt x="4116" y="1431"/>
                  </a:cubicBezTo>
                  <a:cubicBezTo>
                    <a:pt x="4126" y="1431"/>
                    <a:pt x="4135" y="1423"/>
                    <a:pt x="4135" y="1412"/>
                  </a:cubicBezTo>
                  <a:cubicBezTo>
                    <a:pt x="4135" y="1402"/>
                    <a:pt x="4126" y="1393"/>
                    <a:pt x="4116" y="1393"/>
                  </a:cubicBezTo>
                  <a:moveTo>
                    <a:pt x="29" y="1389"/>
                  </a:moveTo>
                  <a:cubicBezTo>
                    <a:pt x="15" y="1389"/>
                    <a:pt x="5" y="1400"/>
                    <a:pt x="5" y="1413"/>
                  </a:cubicBezTo>
                  <a:cubicBezTo>
                    <a:pt x="5" y="1426"/>
                    <a:pt x="15" y="1437"/>
                    <a:pt x="29" y="1437"/>
                  </a:cubicBezTo>
                  <a:cubicBezTo>
                    <a:pt x="42" y="1437"/>
                    <a:pt x="53" y="1426"/>
                    <a:pt x="53" y="1413"/>
                  </a:cubicBezTo>
                  <a:cubicBezTo>
                    <a:pt x="53" y="1400"/>
                    <a:pt x="42" y="1389"/>
                    <a:pt x="29" y="1389"/>
                  </a:cubicBezTo>
                  <a:moveTo>
                    <a:pt x="869" y="1382"/>
                  </a:moveTo>
                  <a:cubicBezTo>
                    <a:pt x="841" y="1382"/>
                    <a:pt x="819" y="1404"/>
                    <a:pt x="819" y="1432"/>
                  </a:cubicBezTo>
                  <a:cubicBezTo>
                    <a:pt x="819" y="1459"/>
                    <a:pt x="841" y="1482"/>
                    <a:pt x="869" y="1482"/>
                  </a:cubicBezTo>
                  <a:cubicBezTo>
                    <a:pt x="897" y="1482"/>
                    <a:pt x="919" y="1459"/>
                    <a:pt x="919" y="1432"/>
                  </a:cubicBezTo>
                  <a:cubicBezTo>
                    <a:pt x="919" y="1404"/>
                    <a:pt x="897" y="1382"/>
                    <a:pt x="869" y="1382"/>
                  </a:cubicBezTo>
                  <a:moveTo>
                    <a:pt x="1512" y="1382"/>
                  </a:moveTo>
                  <a:cubicBezTo>
                    <a:pt x="1502" y="1382"/>
                    <a:pt x="1493" y="1390"/>
                    <a:pt x="1493" y="1401"/>
                  </a:cubicBezTo>
                  <a:cubicBezTo>
                    <a:pt x="1493" y="1411"/>
                    <a:pt x="1502" y="1420"/>
                    <a:pt x="1512" y="1420"/>
                  </a:cubicBezTo>
                  <a:cubicBezTo>
                    <a:pt x="1523" y="1420"/>
                    <a:pt x="1531" y="1411"/>
                    <a:pt x="1531" y="1401"/>
                  </a:cubicBezTo>
                  <a:cubicBezTo>
                    <a:pt x="1531" y="1390"/>
                    <a:pt x="1523" y="1382"/>
                    <a:pt x="1512" y="1382"/>
                  </a:cubicBezTo>
                  <a:moveTo>
                    <a:pt x="4901" y="1368"/>
                  </a:moveTo>
                  <a:cubicBezTo>
                    <a:pt x="4884" y="1368"/>
                    <a:pt x="4871" y="1381"/>
                    <a:pt x="4871" y="1398"/>
                  </a:cubicBezTo>
                  <a:cubicBezTo>
                    <a:pt x="4871" y="1414"/>
                    <a:pt x="4884" y="1428"/>
                    <a:pt x="4901" y="1428"/>
                  </a:cubicBezTo>
                  <a:cubicBezTo>
                    <a:pt x="4918" y="1428"/>
                    <a:pt x="4931" y="1414"/>
                    <a:pt x="4931" y="1398"/>
                  </a:cubicBezTo>
                  <a:cubicBezTo>
                    <a:pt x="4931" y="1381"/>
                    <a:pt x="4918" y="1368"/>
                    <a:pt x="4901" y="1368"/>
                  </a:cubicBezTo>
                  <a:moveTo>
                    <a:pt x="2791" y="1364"/>
                  </a:moveTo>
                  <a:cubicBezTo>
                    <a:pt x="2765" y="1364"/>
                    <a:pt x="2744" y="1385"/>
                    <a:pt x="2744" y="1412"/>
                  </a:cubicBezTo>
                  <a:cubicBezTo>
                    <a:pt x="2744" y="1438"/>
                    <a:pt x="2765" y="1460"/>
                    <a:pt x="2791" y="1460"/>
                  </a:cubicBezTo>
                  <a:cubicBezTo>
                    <a:pt x="2818" y="1460"/>
                    <a:pt x="2839" y="1438"/>
                    <a:pt x="2839" y="1412"/>
                  </a:cubicBezTo>
                  <a:cubicBezTo>
                    <a:pt x="2839" y="1385"/>
                    <a:pt x="2818" y="1364"/>
                    <a:pt x="2791" y="1364"/>
                  </a:cubicBezTo>
                  <a:moveTo>
                    <a:pt x="5139" y="1360"/>
                  </a:moveTo>
                  <a:cubicBezTo>
                    <a:pt x="5126" y="1360"/>
                    <a:pt x="5115" y="1371"/>
                    <a:pt x="5115" y="1384"/>
                  </a:cubicBezTo>
                  <a:cubicBezTo>
                    <a:pt x="5115" y="1397"/>
                    <a:pt x="5126" y="1408"/>
                    <a:pt x="5139" y="1408"/>
                  </a:cubicBezTo>
                  <a:cubicBezTo>
                    <a:pt x="5152" y="1408"/>
                    <a:pt x="5163" y="1397"/>
                    <a:pt x="5163" y="1384"/>
                  </a:cubicBezTo>
                  <a:cubicBezTo>
                    <a:pt x="5163" y="1371"/>
                    <a:pt x="5152" y="1360"/>
                    <a:pt x="5139" y="1360"/>
                  </a:cubicBezTo>
                  <a:moveTo>
                    <a:pt x="3973" y="1360"/>
                  </a:moveTo>
                  <a:cubicBezTo>
                    <a:pt x="3957" y="1360"/>
                    <a:pt x="3943" y="1373"/>
                    <a:pt x="3943" y="1390"/>
                  </a:cubicBezTo>
                  <a:cubicBezTo>
                    <a:pt x="3943" y="1407"/>
                    <a:pt x="3957" y="1420"/>
                    <a:pt x="3973" y="1420"/>
                  </a:cubicBezTo>
                  <a:cubicBezTo>
                    <a:pt x="3990" y="1420"/>
                    <a:pt x="4003" y="1407"/>
                    <a:pt x="4003" y="1390"/>
                  </a:cubicBezTo>
                  <a:cubicBezTo>
                    <a:pt x="4003" y="1373"/>
                    <a:pt x="3990" y="1360"/>
                    <a:pt x="3973" y="1360"/>
                  </a:cubicBezTo>
                  <a:moveTo>
                    <a:pt x="3105" y="1358"/>
                  </a:moveTo>
                  <a:cubicBezTo>
                    <a:pt x="3084" y="1358"/>
                    <a:pt x="3066" y="1376"/>
                    <a:pt x="3066" y="1397"/>
                  </a:cubicBezTo>
                  <a:cubicBezTo>
                    <a:pt x="3066" y="1418"/>
                    <a:pt x="3084" y="1436"/>
                    <a:pt x="3105" y="1436"/>
                  </a:cubicBezTo>
                  <a:cubicBezTo>
                    <a:pt x="3127" y="1436"/>
                    <a:pt x="3144" y="1418"/>
                    <a:pt x="3144" y="1397"/>
                  </a:cubicBezTo>
                  <a:cubicBezTo>
                    <a:pt x="3144" y="1376"/>
                    <a:pt x="3127" y="1358"/>
                    <a:pt x="3105" y="1358"/>
                  </a:cubicBezTo>
                  <a:moveTo>
                    <a:pt x="2297" y="1356"/>
                  </a:moveTo>
                  <a:cubicBezTo>
                    <a:pt x="2281" y="1356"/>
                    <a:pt x="2267" y="1369"/>
                    <a:pt x="2267" y="1386"/>
                  </a:cubicBezTo>
                  <a:cubicBezTo>
                    <a:pt x="2267" y="1403"/>
                    <a:pt x="2281" y="1416"/>
                    <a:pt x="2297" y="1416"/>
                  </a:cubicBezTo>
                  <a:cubicBezTo>
                    <a:pt x="2314" y="1416"/>
                    <a:pt x="2327" y="1403"/>
                    <a:pt x="2327" y="1386"/>
                  </a:cubicBezTo>
                  <a:cubicBezTo>
                    <a:pt x="2327" y="1369"/>
                    <a:pt x="2314" y="1356"/>
                    <a:pt x="2297" y="1356"/>
                  </a:cubicBezTo>
                  <a:moveTo>
                    <a:pt x="203" y="1356"/>
                  </a:moveTo>
                  <a:cubicBezTo>
                    <a:pt x="177" y="1356"/>
                    <a:pt x="155" y="1377"/>
                    <a:pt x="155" y="1404"/>
                  </a:cubicBezTo>
                  <a:cubicBezTo>
                    <a:pt x="155" y="1430"/>
                    <a:pt x="177" y="1452"/>
                    <a:pt x="203" y="1452"/>
                  </a:cubicBezTo>
                  <a:cubicBezTo>
                    <a:pt x="230" y="1452"/>
                    <a:pt x="251" y="1430"/>
                    <a:pt x="251" y="1404"/>
                  </a:cubicBezTo>
                  <a:cubicBezTo>
                    <a:pt x="251" y="1377"/>
                    <a:pt x="230" y="1356"/>
                    <a:pt x="203" y="1356"/>
                  </a:cubicBezTo>
                  <a:moveTo>
                    <a:pt x="517" y="1350"/>
                  </a:moveTo>
                  <a:cubicBezTo>
                    <a:pt x="496" y="1350"/>
                    <a:pt x="478" y="1368"/>
                    <a:pt x="478" y="1389"/>
                  </a:cubicBezTo>
                  <a:cubicBezTo>
                    <a:pt x="478" y="1411"/>
                    <a:pt x="496" y="1428"/>
                    <a:pt x="517" y="1428"/>
                  </a:cubicBezTo>
                  <a:cubicBezTo>
                    <a:pt x="538" y="1428"/>
                    <a:pt x="556" y="1411"/>
                    <a:pt x="556" y="1389"/>
                  </a:cubicBezTo>
                  <a:cubicBezTo>
                    <a:pt x="556" y="1368"/>
                    <a:pt x="538" y="1350"/>
                    <a:pt x="517" y="1350"/>
                  </a:cubicBezTo>
                  <a:moveTo>
                    <a:pt x="1369" y="1348"/>
                  </a:moveTo>
                  <a:cubicBezTo>
                    <a:pt x="1353" y="1348"/>
                    <a:pt x="1339" y="1362"/>
                    <a:pt x="1339" y="1378"/>
                  </a:cubicBezTo>
                  <a:cubicBezTo>
                    <a:pt x="1339" y="1395"/>
                    <a:pt x="1353" y="1408"/>
                    <a:pt x="1369" y="1408"/>
                  </a:cubicBezTo>
                  <a:cubicBezTo>
                    <a:pt x="1386" y="1408"/>
                    <a:pt x="1399" y="1395"/>
                    <a:pt x="1399" y="1378"/>
                  </a:cubicBezTo>
                  <a:cubicBezTo>
                    <a:pt x="1399" y="1362"/>
                    <a:pt x="1386" y="1348"/>
                    <a:pt x="1369" y="1348"/>
                  </a:cubicBezTo>
                  <a:moveTo>
                    <a:pt x="3726" y="1339"/>
                  </a:moveTo>
                  <a:cubicBezTo>
                    <a:pt x="3700" y="1339"/>
                    <a:pt x="3679" y="1360"/>
                    <a:pt x="3679" y="1386"/>
                  </a:cubicBezTo>
                  <a:cubicBezTo>
                    <a:pt x="3679" y="1412"/>
                    <a:pt x="3700" y="1432"/>
                    <a:pt x="3726" y="1432"/>
                  </a:cubicBezTo>
                  <a:cubicBezTo>
                    <a:pt x="3752" y="1432"/>
                    <a:pt x="3772" y="1412"/>
                    <a:pt x="3772" y="1386"/>
                  </a:cubicBezTo>
                  <a:cubicBezTo>
                    <a:pt x="3772" y="1360"/>
                    <a:pt x="3752" y="1339"/>
                    <a:pt x="3726" y="1339"/>
                  </a:cubicBezTo>
                  <a:moveTo>
                    <a:pt x="4725" y="1334"/>
                  </a:moveTo>
                  <a:cubicBezTo>
                    <a:pt x="4706" y="1334"/>
                    <a:pt x="4691" y="1349"/>
                    <a:pt x="4691" y="1368"/>
                  </a:cubicBezTo>
                  <a:cubicBezTo>
                    <a:pt x="4691" y="1386"/>
                    <a:pt x="4706" y="1401"/>
                    <a:pt x="4725" y="1401"/>
                  </a:cubicBezTo>
                  <a:cubicBezTo>
                    <a:pt x="4743" y="1401"/>
                    <a:pt x="4758" y="1386"/>
                    <a:pt x="4758" y="1368"/>
                  </a:cubicBezTo>
                  <a:cubicBezTo>
                    <a:pt x="4758" y="1349"/>
                    <a:pt x="4743" y="1334"/>
                    <a:pt x="4725" y="1334"/>
                  </a:cubicBezTo>
                  <a:moveTo>
                    <a:pt x="5599" y="1334"/>
                  </a:moveTo>
                  <a:cubicBezTo>
                    <a:pt x="5593" y="1341"/>
                    <a:pt x="5589" y="1350"/>
                    <a:pt x="5589" y="1360"/>
                  </a:cubicBezTo>
                  <a:cubicBezTo>
                    <a:pt x="5589" y="1371"/>
                    <a:pt x="5593" y="1380"/>
                    <a:pt x="5599" y="1387"/>
                  </a:cubicBezTo>
                  <a:cubicBezTo>
                    <a:pt x="5599" y="1334"/>
                    <a:pt x="5599" y="1334"/>
                    <a:pt x="5599" y="1334"/>
                  </a:cubicBezTo>
                  <a:moveTo>
                    <a:pt x="1122" y="1328"/>
                  </a:moveTo>
                  <a:cubicBezTo>
                    <a:pt x="1096" y="1328"/>
                    <a:pt x="1076" y="1348"/>
                    <a:pt x="1076" y="1374"/>
                  </a:cubicBezTo>
                  <a:cubicBezTo>
                    <a:pt x="1076" y="1400"/>
                    <a:pt x="1096" y="1421"/>
                    <a:pt x="1122" y="1421"/>
                  </a:cubicBezTo>
                  <a:cubicBezTo>
                    <a:pt x="1148" y="1421"/>
                    <a:pt x="1168" y="1400"/>
                    <a:pt x="1168" y="1374"/>
                  </a:cubicBezTo>
                  <a:cubicBezTo>
                    <a:pt x="1168" y="1348"/>
                    <a:pt x="1148" y="1328"/>
                    <a:pt x="1122" y="1328"/>
                  </a:cubicBezTo>
                  <a:moveTo>
                    <a:pt x="2955" y="1327"/>
                  </a:moveTo>
                  <a:cubicBezTo>
                    <a:pt x="2937" y="1327"/>
                    <a:pt x="2922" y="1342"/>
                    <a:pt x="2922" y="1360"/>
                  </a:cubicBezTo>
                  <a:cubicBezTo>
                    <a:pt x="2922" y="1378"/>
                    <a:pt x="2937" y="1393"/>
                    <a:pt x="2955" y="1393"/>
                  </a:cubicBezTo>
                  <a:cubicBezTo>
                    <a:pt x="2974" y="1393"/>
                    <a:pt x="2989" y="1378"/>
                    <a:pt x="2989" y="1360"/>
                  </a:cubicBezTo>
                  <a:cubicBezTo>
                    <a:pt x="2989" y="1342"/>
                    <a:pt x="2974" y="1327"/>
                    <a:pt x="2955" y="1327"/>
                  </a:cubicBezTo>
                  <a:moveTo>
                    <a:pt x="5314" y="1327"/>
                  </a:moveTo>
                  <a:cubicBezTo>
                    <a:pt x="5287" y="1327"/>
                    <a:pt x="5266" y="1348"/>
                    <a:pt x="5266" y="1375"/>
                  </a:cubicBezTo>
                  <a:cubicBezTo>
                    <a:pt x="5266" y="1401"/>
                    <a:pt x="5287" y="1423"/>
                    <a:pt x="5314" y="1423"/>
                  </a:cubicBezTo>
                  <a:cubicBezTo>
                    <a:pt x="5340" y="1423"/>
                    <a:pt x="5362" y="1401"/>
                    <a:pt x="5362" y="1375"/>
                  </a:cubicBezTo>
                  <a:cubicBezTo>
                    <a:pt x="5362" y="1348"/>
                    <a:pt x="5340" y="1327"/>
                    <a:pt x="5314" y="1327"/>
                  </a:cubicBezTo>
                  <a:moveTo>
                    <a:pt x="2121" y="1323"/>
                  </a:moveTo>
                  <a:cubicBezTo>
                    <a:pt x="2102" y="1323"/>
                    <a:pt x="2087" y="1338"/>
                    <a:pt x="2087" y="1356"/>
                  </a:cubicBezTo>
                  <a:cubicBezTo>
                    <a:pt x="2087" y="1374"/>
                    <a:pt x="2102" y="1389"/>
                    <a:pt x="2121" y="1389"/>
                  </a:cubicBezTo>
                  <a:cubicBezTo>
                    <a:pt x="2139" y="1389"/>
                    <a:pt x="2154" y="1374"/>
                    <a:pt x="2154" y="1356"/>
                  </a:cubicBezTo>
                  <a:cubicBezTo>
                    <a:pt x="2154" y="1338"/>
                    <a:pt x="2139" y="1323"/>
                    <a:pt x="2121" y="1323"/>
                  </a:cubicBezTo>
                  <a:moveTo>
                    <a:pt x="4529" y="1322"/>
                  </a:moveTo>
                  <a:cubicBezTo>
                    <a:pt x="4506" y="1322"/>
                    <a:pt x="4487" y="1341"/>
                    <a:pt x="4487" y="1364"/>
                  </a:cubicBezTo>
                  <a:cubicBezTo>
                    <a:pt x="4487" y="1388"/>
                    <a:pt x="4506" y="1406"/>
                    <a:pt x="4529" y="1406"/>
                  </a:cubicBezTo>
                  <a:cubicBezTo>
                    <a:pt x="4553" y="1406"/>
                    <a:pt x="4571" y="1388"/>
                    <a:pt x="4571" y="1364"/>
                  </a:cubicBezTo>
                  <a:cubicBezTo>
                    <a:pt x="4571" y="1341"/>
                    <a:pt x="4553" y="1322"/>
                    <a:pt x="4529" y="1322"/>
                  </a:cubicBezTo>
                  <a:moveTo>
                    <a:pt x="367" y="1319"/>
                  </a:moveTo>
                  <a:cubicBezTo>
                    <a:pt x="349" y="1319"/>
                    <a:pt x="334" y="1334"/>
                    <a:pt x="334" y="1352"/>
                  </a:cubicBezTo>
                  <a:cubicBezTo>
                    <a:pt x="334" y="1371"/>
                    <a:pt x="349" y="1386"/>
                    <a:pt x="367" y="1386"/>
                  </a:cubicBezTo>
                  <a:cubicBezTo>
                    <a:pt x="386" y="1386"/>
                    <a:pt x="400" y="1371"/>
                    <a:pt x="400" y="1352"/>
                  </a:cubicBezTo>
                  <a:cubicBezTo>
                    <a:pt x="400" y="1334"/>
                    <a:pt x="386" y="1319"/>
                    <a:pt x="367" y="1319"/>
                  </a:cubicBezTo>
                  <a:moveTo>
                    <a:pt x="1926" y="1311"/>
                  </a:moveTo>
                  <a:cubicBezTo>
                    <a:pt x="1902" y="1311"/>
                    <a:pt x="1884" y="1329"/>
                    <a:pt x="1884" y="1353"/>
                  </a:cubicBezTo>
                  <a:cubicBezTo>
                    <a:pt x="1884" y="1376"/>
                    <a:pt x="1902" y="1395"/>
                    <a:pt x="1926" y="1395"/>
                  </a:cubicBezTo>
                  <a:cubicBezTo>
                    <a:pt x="1949" y="1395"/>
                    <a:pt x="1968" y="1376"/>
                    <a:pt x="1968" y="1353"/>
                  </a:cubicBezTo>
                  <a:cubicBezTo>
                    <a:pt x="1968" y="1329"/>
                    <a:pt x="1949" y="1311"/>
                    <a:pt x="1926" y="1311"/>
                  </a:cubicBezTo>
                  <a:moveTo>
                    <a:pt x="5478" y="1290"/>
                  </a:moveTo>
                  <a:cubicBezTo>
                    <a:pt x="5459" y="1290"/>
                    <a:pt x="5444" y="1305"/>
                    <a:pt x="5444" y="1323"/>
                  </a:cubicBezTo>
                  <a:cubicBezTo>
                    <a:pt x="5444" y="1342"/>
                    <a:pt x="5459" y="1357"/>
                    <a:pt x="5478" y="1357"/>
                  </a:cubicBezTo>
                  <a:cubicBezTo>
                    <a:pt x="5496" y="1357"/>
                    <a:pt x="5511" y="1342"/>
                    <a:pt x="5511" y="1323"/>
                  </a:cubicBezTo>
                  <a:cubicBezTo>
                    <a:pt x="5511" y="1305"/>
                    <a:pt x="5496" y="1290"/>
                    <a:pt x="5478" y="1290"/>
                  </a:cubicBezTo>
                  <a:moveTo>
                    <a:pt x="2677" y="1264"/>
                  </a:moveTo>
                  <a:cubicBezTo>
                    <a:pt x="2657" y="1264"/>
                    <a:pt x="2641" y="1280"/>
                    <a:pt x="2641" y="1300"/>
                  </a:cubicBezTo>
                  <a:cubicBezTo>
                    <a:pt x="2641" y="1320"/>
                    <a:pt x="2657" y="1336"/>
                    <a:pt x="2677" y="1336"/>
                  </a:cubicBezTo>
                  <a:cubicBezTo>
                    <a:pt x="2696" y="1336"/>
                    <a:pt x="2713" y="1320"/>
                    <a:pt x="2713" y="1300"/>
                  </a:cubicBezTo>
                  <a:cubicBezTo>
                    <a:pt x="2713" y="1280"/>
                    <a:pt x="2696" y="1264"/>
                    <a:pt x="2677" y="1264"/>
                  </a:cubicBezTo>
                  <a:moveTo>
                    <a:pt x="89" y="1256"/>
                  </a:moveTo>
                  <a:cubicBezTo>
                    <a:pt x="69" y="1256"/>
                    <a:pt x="53" y="1272"/>
                    <a:pt x="53" y="1292"/>
                  </a:cubicBezTo>
                  <a:cubicBezTo>
                    <a:pt x="53" y="1312"/>
                    <a:pt x="69" y="1328"/>
                    <a:pt x="89" y="1328"/>
                  </a:cubicBezTo>
                  <a:cubicBezTo>
                    <a:pt x="108" y="1328"/>
                    <a:pt x="125" y="1312"/>
                    <a:pt x="125" y="1292"/>
                  </a:cubicBezTo>
                  <a:cubicBezTo>
                    <a:pt x="125" y="1272"/>
                    <a:pt x="108" y="1256"/>
                    <a:pt x="89" y="1256"/>
                  </a:cubicBezTo>
                  <a:moveTo>
                    <a:pt x="2574" y="1250"/>
                  </a:moveTo>
                  <a:cubicBezTo>
                    <a:pt x="2563" y="1250"/>
                    <a:pt x="2555" y="1258"/>
                    <a:pt x="2555" y="1269"/>
                  </a:cubicBezTo>
                  <a:cubicBezTo>
                    <a:pt x="2555" y="1279"/>
                    <a:pt x="2563" y="1288"/>
                    <a:pt x="2574" y="1288"/>
                  </a:cubicBezTo>
                  <a:cubicBezTo>
                    <a:pt x="2584" y="1288"/>
                    <a:pt x="2593" y="1279"/>
                    <a:pt x="2593" y="1269"/>
                  </a:cubicBezTo>
                  <a:cubicBezTo>
                    <a:pt x="2593" y="1258"/>
                    <a:pt x="2584" y="1250"/>
                    <a:pt x="2574" y="1250"/>
                  </a:cubicBezTo>
                  <a:moveTo>
                    <a:pt x="0" y="1249"/>
                  </a:moveTo>
                  <a:cubicBezTo>
                    <a:pt x="0" y="1273"/>
                    <a:pt x="0" y="1273"/>
                    <a:pt x="0" y="1273"/>
                  </a:cubicBezTo>
                  <a:cubicBezTo>
                    <a:pt x="3" y="1270"/>
                    <a:pt x="5" y="1266"/>
                    <a:pt x="5" y="1261"/>
                  </a:cubicBezTo>
                  <a:cubicBezTo>
                    <a:pt x="5" y="1256"/>
                    <a:pt x="3" y="1252"/>
                    <a:pt x="0" y="1249"/>
                  </a:cubicBezTo>
                  <a:moveTo>
                    <a:pt x="4105" y="1247"/>
                  </a:moveTo>
                  <a:cubicBezTo>
                    <a:pt x="4093" y="1247"/>
                    <a:pt x="4084" y="1256"/>
                    <a:pt x="4084" y="1268"/>
                  </a:cubicBezTo>
                  <a:cubicBezTo>
                    <a:pt x="4084" y="1280"/>
                    <a:pt x="4093" y="1289"/>
                    <a:pt x="4105" y="1289"/>
                  </a:cubicBezTo>
                  <a:cubicBezTo>
                    <a:pt x="4117" y="1289"/>
                    <a:pt x="4126" y="1280"/>
                    <a:pt x="4126" y="1268"/>
                  </a:cubicBezTo>
                  <a:cubicBezTo>
                    <a:pt x="4126" y="1256"/>
                    <a:pt x="4117" y="1247"/>
                    <a:pt x="4105" y="1247"/>
                  </a:cubicBezTo>
                  <a:moveTo>
                    <a:pt x="3485" y="1238"/>
                  </a:moveTo>
                  <a:cubicBezTo>
                    <a:pt x="3471" y="1238"/>
                    <a:pt x="3461" y="1249"/>
                    <a:pt x="3461" y="1262"/>
                  </a:cubicBezTo>
                  <a:cubicBezTo>
                    <a:pt x="3461" y="1275"/>
                    <a:pt x="3471" y="1286"/>
                    <a:pt x="3485" y="1286"/>
                  </a:cubicBezTo>
                  <a:cubicBezTo>
                    <a:pt x="3498" y="1286"/>
                    <a:pt x="3509" y="1275"/>
                    <a:pt x="3509" y="1262"/>
                  </a:cubicBezTo>
                  <a:cubicBezTo>
                    <a:pt x="3509" y="1249"/>
                    <a:pt x="3498" y="1238"/>
                    <a:pt x="3485" y="1238"/>
                  </a:cubicBezTo>
                  <a:moveTo>
                    <a:pt x="1501" y="1235"/>
                  </a:moveTo>
                  <a:cubicBezTo>
                    <a:pt x="1490" y="1235"/>
                    <a:pt x="1480" y="1245"/>
                    <a:pt x="1480" y="1256"/>
                  </a:cubicBezTo>
                  <a:cubicBezTo>
                    <a:pt x="1480" y="1268"/>
                    <a:pt x="1490" y="1277"/>
                    <a:pt x="1501" y="1277"/>
                  </a:cubicBezTo>
                  <a:cubicBezTo>
                    <a:pt x="1513" y="1277"/>
                    <a:pt x="1522" y="1268"/>
                    <a:pt x="1522" y="1256"/>
                  </a:cubicBezTo>
                  <a:cubicBezTo>
                    <a:pt x="1522" y="1245"/>
                    <a:pt x="1513" y="1235"/>
                    <a:pt x="1501" y="1235"/>
                  </a:cubicBezTo>
                  <a:moveTo>
                    <a:pt x="4341" y="1235"/>
                  </a:moveTo>
                  <a:cubicBezTo>
                    <a:pt x="4313" y="1235"/>
                    <a:pt x="4291" y="1257"/>
                    <a:pt x="4291" y="1284"/>
                  </a:cubicBezTo>
                  <a:cubicBezTo>
                    <a:pt x="4291" y="1312"/>
                    <a:pt x="4313" y="1334"/>
                    <a:pt x="4341" y="1334"/>
                  </a:cubicBezTo>
                  <a:cubicBezTo>
                    <a:pt x="4368" y="1334"/>
                    <a:pt x="4391" y="1312"/>
                    <a:pt x="4391" y="1284"/>
                  </a:cubicBezTo>
                  <a:cubicBezTo>
                    <a:pt x="4391" y="1257"/>
                    <a:pt x="4368" y="1235"/>
                    <a:pt x="4341" y="1235"/>
                  </a:cubicBezTo>
                  <a:moveTo>
                    <a:pt x="4984" y="1235"/>
                  </a:moveTo>
                  <a:cubicBezTo>
                    <a:pt x="4973" y="1235"/>
                    <a:pt x="4965" y="1243"/>
                    <a:pt x="4965" y="1254"/>
                  </a:cubicBezTo>
                  <a:cubicBezTo>
                    <a:pt x="4965" y="1264"/>
                    <a:pt x="4973" y="1273"/>
                    <a:pt x="4984" y="1273"/>
                  </a:cubicBezTo>
                  <a:cubicBezTo>
                    <a:pt x="4994" y="1273"/>
                    <a:pt x="5003" y="1264"/>
                    <a:pt x="5003" y="1254"/>
                  </a:cubicBezTo>
                  <a:cubicBezTo>
                    <a:pt x="5003" y="1243"/>
                    <a:pt x="4994" y="1235"/>
                    <a:pt x="4984" y="1235"/>
                  </a:cubicBezTo>
                  <a:moveTo>
                    <a:pt x="5199" y="1227"/>
                  </a:moveTo>
                  <a:cubicBezTo>
                    <a:pt x="5179" y="1227"/>
                    <a:pt x="5163" y="1243"/>
                    <a:pt x="5163" y="1263"/>
                  </a:cubicBezTo>
                  <a:cubicBezTo>
                    <a:pt x="5163" y="1283"/>
                    <a:pt x="5179" y="1299"/>
                    <a:pt x="5199" y="1299"/>
                  </a:cubicBezTo>
                  <a:cubicBezTo>
                    <a:pt x="5219" y="1299"/>
                    <a:pt x="5235" y="1283"/>
                    <a:pt x="5235" y="1263"/>
                  </a:cubicBezTo>
                  <a:cubicBezTo>
                    <a:pt x="5235" y="1243"/>
                    <a:pt x="5219" y="1227"/>
                    <a:pt x="5199" y="1227"/>
                  </a:cubicBezTo>
                  <a:moveTo>
                    <a:pt x="881" y="1226"/>
                  </a:moveTo>
                  <a:cubicBezTo>
                    <a:pt x="868" y="1226"/>
                    <a:pt x="857" y="1237"/>
                    <a:pt x="857" y="1250"/>
                  </a:cubicBezTo>
                  <a:cubicBezTo>
                    <a:pt x="857" y="1264"/>
                    <a:pt x="868" y="1274"/>
                    <a:pt x="881" y="1274"/>
                  </a:cubicBezTo>
                  <a:cubicBezTo>
                    <a:pt x="894" y="1274"/>
                    <a:pt x="905" y="1264"/>
                    <a:pt x="905" y="1250"/>
                  </a:cubicBezTo>
                  <a:cubicBezTo>
                    <a:pt x="905" y="1237"/>
                    <a:pt x="894" y="1226"/>
                    <a:pt x="881" y="1226"/>
                  </a:cubicBezTo>
                  <a:moveTo>
                    <a:pt x="1737" y="1223"/>
                  </a:moveTo>
                  <a:cubicBezTo>
                    <a:pt x="1709" y="1223"/>
                    <a:pt x="1687" y="1245"/>
                    <a:pt x="1687" y="1273"/>
                  </a:cubicBezTo>
                  <a:cubicBezTo>
                    <a:pt x="1687" y="1300"/>
                    <a:pt x="1709" y="1323"/>
                    <a:pt x="1737" y="1323"/>
                  </a:cubicBezTo>
                  <a:cubicBezTo>
                    <a:pt x="1764" y="1323"/>
                    <a:pt x="1787" y="1300"/>
                    <a:pt x="1787" y="1273"/>
                  </a:cubicBezTo>
                  <a:cubicBezTo>
                    <a:pt x="1787" y="1245"/>
                    <a:pt x="1764" y="1223"/>
                    <a:pt x="1737" y="1223"/>
                  </a:cubicBezTo>
                  <a:moveTo>
                    <a:pt x="2380" y="1223"/>
                  </a:moveTo>
                  <a:cubicBezTo>
                    <a:pt x="2370" y="1223"/>
                    <a:pt x="2361" y="1231"/>
                    <a:pt x="2361" y="1242"/>
                  </a:cubicBezTo>
                  <a:cubicBezTo>
                    <a:pt x="2361" y="1252"/>
                    <a:pt x="2370" y="1261"/>
                    <a:pt x="2380" y="1261"/>
                  </a:cubicBezTo>
                  <a:cubicBezTo>
                    <a:pt x="2391" y="1261"/>
                    <a:pt x="2399" y="1252"/>
                    <a:pt x="2399" y="1242"/>
                  </a:cubicBezTo>
                  <a:cubicBezTo>
                    <a:pt x="2399" y="1231"/>
                    <a:pt x="2391" y="1223"/>
                    <a:pt x="2380" y="1223"/>
                  </a:cubicBezTo>
                  <a:moveTo>
                    <a:pt x="5096" y="1213"/>
                  </a:moveTo>
                  <a:cubicBezTo>
                    <a:pt x="5085" y="1213"/>
                    <a:pt x="5077" y="1221"/>
                    <a:pt x="5077" y="1232"/>
                  </a:cubicBezTo>
                  <a:cubicBezTo>
                    <a:pt x="5077" y="1242"/>
                    <a:pt x="5085" y="1251"/>
                    <a:pt x="5096" y="1251"/>
                  </a:cubicBezTo>
                  <a:cubicBezTo>
                    <a:pt x="5106" y="1251"/>
                    <a:pt x="5115" y="1242"/>
                    <a:pt x="5115" y="1232"/>
                  </a:cubicBezTo>
                  <a:cubicBezTo>
                    <a:pt x="5115" y="1221"/>
                    <a:pt x="5106" y="1213"/>
                    <a:pt x="5096" y="1213"/>
                  </a:cubicBezTo>
                  <a:moveTo>
                    <a:pt x="3659" y="1205"/>
                  </a:moveTo>
                  <a:cubicBezTo>
                    <a:pt x="3633" y="1205"/>
                    <a:pt x="3612" y="1226"/>
                    <a:pt x="3612" y="1253"/>
                  </a:cubicBezTo>
                  <a:cubicBezTo>
                    <a:pt x="3612" y="1279"/>
                    <a:pt x="3633" y="1301"/>
                    <a:pt x="3659" y="1301"/>
                  </a:cubicBezTo>
                  <a:cubicBezTo>
                    <a:pt x="3686" y="1301"/>
                    <a:pt x="3707" y="1279"/>
                    <a:pt x="3707" y="1253"/>
                  </a:cubicBezTo>
                  <a:cubicBezTo>
                    <a:pt x="3707" y="1226"/>
                    <a:pt x="3686" y="1205"/>
                    <a:pt x="3659" y="1205"/>
                  </a:cubicBezTo>
                  <a:moveTo>
                    <a:pt x="4841" y="1201"/>
                  </a:moveTo>
                  <a:cubicBezTo>
                    <a:pt x="4825" y="1201"/>
                    <a:pt x="4811" y="1215"/>
                    <a:pt x="4811" y="1231"/>
                  </a:cubicBezTo>
                  <a:cubicBezTo>
                    <a:pt x="4811" y="1248"/>
                    <a:pt x="4825" y="1261"/>
                    <a:pt x="4841" y="1261"/>
                  </a:cubicBezTo>
                  <a:cubicBezTo>
                    <a:pt x="4858" y="1261"/>
                    <a:pt x="4871" y="1248"/>
                    <a:pt x="4871" y="1231"/>
                  </a:cubicBezTo>
                  <a:cubicBezTo>
                    <a:pt x="4871" y="1215"/>
                    <a:pt x="4858" y="1201"/>
                    <a:pt x="4841" y="1201"/>
                  </a:cubicBezTo>
                  <a:moveTo>
                    <a:pt x="3973" y="1199"/>
                  </a:moveTo>
                  <a:cubicBezTo>
                    <a:pt x="3952" y="1199"/>
                    <a:pt x="3934" y="1217"/>
                    <a:pt x="3934" y="1238"/>
                  </a:cubicBezTo>
                  <a:cubicBezTo>
                    <a:pt x="3934" y="1260"/>
                    <a:pt x="3952" y="1277"/>
                    <a:pt x="3973" y="1277"/>
                  </a:cubicBezTo>
                  <a:cubicBezTo>
                    <a:pt x="3994" y="1277"/>
                    <a:pt x="4012" y="1260"/>
                    <a:pt x="4012" y="1238"/>
                  </a:cubicBezTo>
                  <a:cubicBezTo>
                    <a:pt x="4012" y="1217"/>
                    <a:pt x="3994" y="1199"/>
                    <a:pt x="3973" y="1199"/>
                  </a:cubicBezTo>
                  <a:moveTo>
                    <a:pt x="3165" y="1197"/>
                  </a:moveTo>
                  <a:cubicBezTo>
                    <a:pt x="3148" y="1197"/>
                    <a:pt x="3135" y="1211"/>
                    <a:pt x="3135" y="1227"/>
                  </a:cubicBezTo>
                  <a:cubicBezTo>
                    <a:pt x="3135" y="1244"/>
                    <a:pt x="3148" y="1257"/>
                    <a:pt x="3165" y="1257"/>
                  </a:cubicBezTo>
                  <a:cubicBezTo>
                    <a:pt x="3182" y="1257"/>
                    <a:pt x="3195" y="1244"/>
                    <a:pt x="3195" y="1227"/>
                  </a:cubicBezTo>
                  <a:cubicBezTo>
                    <a:pt x="3195" y="1211"/>
                    <a:pt x="3182" y="1197"/>
                    <a:pt x="3165" y="1197"/>
                  </a:cubicBezTo>
                  <a:moveTo>
                    <a:pt x="1056" y="1193"/>
                  </a:moveTo>
                  <a:cubicBezTo>
                    <a:pt x="1029" y="1193"/>
                    <a:pt x="1008" y="1214"/>
                    <a:pt x="1008" y="1241"/>
                  </a:cubicBezTo>
                  <a:cubicBezTo>
                    <a:pt x="1008" y="1267"/>
                    <a:pt x="1029" y="1289"/>
                    <a:pt x="1056" y="1289"/>
                  </a:cubicBezTo>
                  <a:cubicBezTo>
                    <a:pt x="1082" y="1289"/>
                    <a:pt x="1104" y="1267"/>
                    <a:pt x="1104" y="1241"/>
                  </a:cubicBezTo>
                  <a:cubicBezTo>
                    <a:pt x="1104" y="1214"/>
                    <a:pt x="1082" y="1193"/>
                    <a:pt x="1056" y="1193"/>
                  </a:cubicBezTo>
                  <a:moveTo>
                    <a:pt x="2237" y="1189"/>
                  </a:moveTo>
                  <a:cubicBezTo>
                    <a:pt x="2221" y="1189"/>
                    <a:pt x="2207" y="1203"/>
                    <a:pt x="2207" y="1219"/>
                  </a:cubicBezTo>
                  <a:cubicBezTo>
                    <a:pt x="2207" y="1236"/>
                    <a:pt x="2221" y="1249"/>
                    <a:pt x="2237" y="1249"/>
                  </a:cubicBezTo>
                  <a:cubicBezTo>
                    <a:pt x="2254" y="1249"/>
                    <a:pt x="2267" y="1236"/>
                    <a:pt x="2267" y="1219"/>
                  </a:cubicBezTo>
                  <a:cubicBezTo>
                    <a:pt x="2267" y="1203"/>
                    <a:pt x="2254" y="1189"/>
                    <a:pt x="2237" y="1189"/>
                  </a:cubicBezTo>
                  <a:moveTo>
                    <a:pt x="577" y="1189"/>
                  </a:moveTo>
                  <a:cubicBezTo>
                    <a:pt x="560" y="1189"/>
                    <a:pt x="547" y="1203"/>
                    <a:pt x="547" y="1219"/>
                  </a:cubicBezTo>
                  <a:cubicBezTo>
                    <a:pt x="547" y="1236"/>
                    <a:pt x="560" y="1249"/>
                    <a:pt x="577" y="1249"/>
                  </a:cubicBezTo>
                  <a:cubicBezTo>
                    <a:pt x="594" y="1249"/>
                    <a:pt x="607" y="1236"/>
                    <a:pt x="607" y="1219"/>
                  </a:cubicBezTo>
                  <a:cubicBezTo>
                    <a:pt x="607" y="1203"/>
                    <a:pt x="594" y="1189"/>
                    <a:pt x="577" y="1189"/>
                  </a:cubicBezTo>
                  <a:moveTo>
                    <a:pt x="1369" y="1188"/>
                  </a:moveTo>
                  <a:cubicBezTo>
                    <a:pt x="1348" y="1188"/>
                    <a:pt x="1330" y="1205"/>
                    <a:pt x="1330" y="1226"/>
                  </a:cubicBezTo>
                  <a:cubicBezTo>
                    <a:pt x="1330" y="1248"/>
                    <a:pt x="1348" y="1265"/>
                    <a:pt x="1369" y="1265"/>
                  </a:cubicBezTo>
                  <a:cubicBezTo>
                    <a:pt x="1391" y="1265"/>
                    <a:pt x="1408" y="1248"/>
                    <a:pt x="1408" y="1226"/>
                  </a:cubicBezTo>
                  <a:cubicBezTo>
                    <a:pt x="1408" y="1205"/>
                    <a:pt x="1391" y="1188"/>
                    <a:pt x="1369" y="1188"/>
                  </a:cubicBezTo>
                  <a:moveTo>
                    <a:pt x="4594" y="1181"/>
                  </a:moveTo>
                  <a:cubicBezTo>
                    <a:pt x="4568" y="1181"/>
                    <a:pt x="4547" y="1201"/>
                    <a:pt x="4547" y="1227"/>
                  </a:cubicBezTo>
                  <a:cubicBezTo>
                    <a:pt x="4547" y="1253"/>
                    <a:pt x="4568" y="1273"/>
                    <a:pt x="4594" y="1273"/>
                  </a:cubicBezTo>
                  <a:cubicBezTo>
                    <a:pt x="4620" y="1273"/>
                    <a:pt x="4640" y="1253"/>
                    <a:pt x="4640" y="1227"/>
                  </a:cubicBezTo>
                  <a:cubicBezTo>
                    <a:pt x="4640" y="1201"/>
                    <a:pt x="4620" y="1181"/>
                    <a:pt x="4594" y="1181"/>
                  </a:cubicBezTo>
                  <a:moveTo>
                    <a:pt x="1990" y="1169"/>
                  </a:moveTo>
                  <a:cubicBezTo>
                    <a:pt x="1964" y="1169"/>
                    <a:pt x="1944" y="1190"/>
                    <a:pt x="1944" y="1215"/>
                  </a:cubicBezTo>
                  <a:cubicBezTo>
                    <a:pt x="1944" y="1241"/>
                    <a:pt x="1964" y="1262"/>
                    <a:pt x="1990" y="1262"/>
                  </a:cubicBezTo>
                  <a:cubicBezTo>
                    <a:pt x="2016" y="1262"/>
                    <a:pt x="2036" y="1241"/>
                    <a:pt x="2036" y="1215"/>
                  </a:cubicBezTo>
                  <a:cubicBezTo>
                    <a:pt x="2036" y="1190"/>
                    <a:pt x="2016" y="1169"/>
                    <a:pt x="1990" y="1169"/>
                  </a:cubicBezTo>
                  <a:moveTo>
                    <a:pt x="3823" y="1168"/>
                  </a:moveTo>
                  <a:cubicBezTo>
                    <a:pt x="3805" y="1168"/>
                    <a:pt x="3790" y="1183"/>
                    <a:pt x="3790" y="1201"/>
                  </a:cubicBezTo>
                  <a:cubicBezTo>
                    <a:pt x="3790" y="1220"/>
                    <a:pt x="3805" y="1234"/>
                    <a:pt x="3823" y="1234"/>
                  </a:cubicBezTo>
                  <a:cubicBezTo>
                    <a:pt x="3842" y="1234"/>
                    <a:pt x="3856" y="1220"/>
                    <a:pt x="3856" y="1201"/>
                  </a:cubicBezTo>
                  <a:cubicBezTo>
                    <a:pt x="3856" y="1183"/>
                    <a:pt x="3842" y="1168"/>
                    <a:pt x="3823" y="1168"/>
                  </a:cubicBezTo>
                  <a:moveTo>
                    <a:pt x="2989" y="1164"/>
                  </a:moveTo>
                  <a:cubicBezTo>
                    <a:pt x="2970" y="1164"/>
                    <a:pt x="2955" y="1179"/>
                    <a:pt x="2955" y="1197"/>
                  </a:cubicBezTo>
                  <a:cubicBezTo>
                    <a:pt x="2955" y="1216"/>
                    <a:pt x="2970" y="1230"/>
                    <a:pt x="2989" y="1230"/>
                  </a:cubicBezTo>
                  <a:cubicBezTo>
                    <a:pt x="3007" y="1230"/>
                    <a:pt x="3022" y="1216"/>
                    <a:pt x="3022" y="1197"/>
                  </a:cubicBezTo>
                  <a:cubicBezTo>
                    <a:pt x="3022" y="1179"/>
                    <a:pt x="3007" y="1164"/>
                    <a:pt x="2989" y="1164"/>
                  </a:cubicBezTo>
                  <a:moveTo>
                    <a:pt x="1219" y="1156"/>
                  </a:moveTo>
                  <a:cubicBezTo>
                    <a:pt x="1201" y="1156"/>
                    <a:pt x="1186" y="1171"/>
                    <a:pt x="1186" y="1189"/>
                  </a:cubicBezTo>
                  <a:cubicBezTo>
                    <a:pt x="1186" y="1208"/>
                    <a:pt x="1201" y="1223"/>
                    <a:pt x="1219" y="1223"/>
                  </a:cubicBezTo>
                  <a:cubicBezTo>
                    <a:pt x="1238" y="1223"/>
                    <a:pt x="1253" y="1208"/>
                    <a:pt x="1253" y="1189"/>
                  </a:cubicBezTo>
                  <a:cubicBezTo>
                    <a:pt x="1253" y="1171"/>
                    <a:pt x="1238" y="1156"/>
                    <a:pt x="1219" y="1156"/>
                  </a:cubicBezTo>
                  <a:moveTo>
                    <a:pt x="401" y="1156"/>
                  </a:moveTo>
                  <a:cubicBezTo>
                    <a:pt x="382" y="1156"/>
                    <a:pt x="367" y="1171"/>
                    <a:pt x="367" y="1189"/>
                  </a:cubicBezTo>
                  <a:cubicBezTo>
                    <a:pt x="367" y="1208"/>
                    <a:pt x="382" y="1223"/>
                    <a:pt x="401" y="1223"/>
                  </a:cubicBezTo>
                  <a:cubicBezTo>
                    <a:pt x="419" y="1223"/>
                    <a:pt x="434" y="1208"/>
                    <a:pt x="434" y="1189"/>
                  </a:cubicBezTo>
                  <a:cubicBezTo>
                    <a:pt x="434" y="1171"/>
                    <a:pt x="419" y="1156"/>
                    <a:pt x="401" y="1156"/>
                  </a:cubicBezTo>
                  <a:moveTo>
                    <a:pt x="2794" y="1152"/>
                  </a:moveTo>
                  <a:cubicBezTo>
                    <a:pt x="2770" y="1152"/>
                    <a:pt x="2752" y="1171"/>
                    <a:pt x="2752" y="1194"/>
                  </a:cubicBezTo>
                  <a:cubicBezTo>
                    <a:pt x="2752" y="1217"/>
                    <a:pt x="2770" y="1236"/>
                    <a:pt x="2794" y="1236"/>
                  </a:cubicBezTo>
                  <a:cubicBezTo>
                    <a:pt x="2817" y="1236"/>
                    <a:pt x="2835" y="1217"/>
                    <a:pt x="2835" y="1194"/>
                  </a:cubicBezTo>
                  <a:cubicBezTo>
                    <a:pt x="2835" y="1171"/>
                    <a:pt x="2817" y="1152"/>
                    <a:pt x="2794" y="1152"/>
                  </a:cubicBezTo>
                  <a:moveTo>
                    <a:pt x="205" y="1144"/>
                  </a:moveTo>
                  <a:cubicBezTo>
                    <a:pt x="182" y="1144"/>
                    <a:pt x="163" y="1163"/>
                    <a:pt x="163" y="1186"/>
                  </a:cubicBezTo>
                  <a:cubicBezTo>
                    <a:pt x="163" y="1209"/>
                    <a:pt x="182" y="1228"/>
                    <a:pt x="205" y="1228"/>
                  </a:cubicBezTo>
                  <a:cubicBezTo>
                    <a:pt x="229" y="1228"/>
                    <a:pt x="247" y="1209"/>
                    <a:pt x="247" y="1186"/>
                  </a:cubicBezTo>
                  <a:cubicBezTo>
                    <a:pt x="247" y="1163"/>
                    <a:pt x="229" y="1144"/>
                    <a:pt x="205" y="1144"/>
                  </a:cubicBezTo>
                  <a:moveTo>
                    <a:pt x="5511" y="1127"/>
                  </a:moveTo>
                  <a:cubicBezTo>
                    <a:pt x="5492" y="1127"/>
                    <a:pt x="5478" y="1142"/>
                    <a:pt x="5478" y="1160"/>
                  </a:cubicBezTo>
                  <a:cubicBezTo>
                    <a:pt x="5478" y="1179"/>
                    <a:pt x="5492" y="1194"/>
                    <a:pt x="5511" y="1194"/>
                  </a:cubicBezTo>
                  <a:cubicBezTo>
                    <a:pt x="5529" y="1194"/>
                    <a:pt x="5544" y="1179"/>
                    <a:pt x="5544" y="1160"/>
                  </a:cubicBezTo>
                  <a:cubicBezTo>
                    <a:pt x="5544" y="1142"/>
                    <a:pt x="5529" y="1127"/>
                    <a:pt x="5511" y="1127"/>
                  </a:cubicBezTo>
                  <a:moveTo>
                    <a:pt x="5316" y="1115"/>
                  </a:moveTo>
                  <a:cubicBezTo>
                    <a:pt x="5292" y="1115"/>
                    <a:pt x="5274" y="1134"/>
                    <a:pt x="5274" y="1157"/>
                  </a:cubicBezTo>
                  <a:cubicBezTo>
                    <a:pt x="5274" y="1180"/>
                    <a:pt x="5292" y="1199"/>
                    <a:pt x="5316" y="1199"/>
                  </a:cubicBezTo>
                  <a:cubicBezTo>
                    <a:pt x="5339" y="1199"/>
                    <a:pt x="5358" y="1180"/>
                    <a:pt x="5358" y="1157"/>
                  </a:cubicBezTo>
                  <a:cubicBezTo>
                    <a:pt x="5358" y="1134"/>
                    <a:pt x="5339" y="1115"/>
                    <a:pt x="5316" y="1115"/>
                  </a:cubicBezTo>
                  <a:moveTo>
                    <a:pt x="3545" y="1105"/>
                  </a:moveTo>
                  <a:cubicBezTo>
                    <a:pt x="3525" y="1105"/>
                    <a:pt x="3509" y="1121"/>
                    <a:pt x="3509" y="1141"/>
                  </a:cubicBezTo>
                  <a:cubicBezTo>
                    <a:pt x="3509" y="1161"/>
                    <a:pt x="3525" y="1177"/>
                    <a:pt x="3545" y="1177"/>
                  </a:cubicBezTo>
                  <a:cubicBezTo>
                    <a:pt x="3564" y="1177"/>
                    <a:pt x="3581" y="1161"/>
                    <a:pt x="3581" y="1141"/>
                  </a:cubicBezTo>
                  <a:cubicBezTo>
                    <a:pt x="3581" y="1121"/>
                    <a:pt x="3564" y="1105"/>
                    <a:pt x="3545" y="1105"/>
                  </a:cubicBezTo>
                  <a:moveTo>
                    <a:pt x="941" y="1093"/>
                  </a:moveTo>
                  <a:cubicBezTo>
                    <a:pt x="921" y="1093"/>
                    <a:pt x="905" y="1109"/>
                    <a:pt x="905" y="1129"/>
                  </a:cubicBezTo>
                  <a:cubicBezTo>
                    <a:pt x="905" y="1149"/>
                    <a:pt x="921" y="1165"/>
                    <a:pt x="941" y="1165"/>
                  </a:cubicBezTo>
                  <a:cubicBezTo>
                    <a:pt x="961" y="1165"/>
                    <a:pt x="977" y="1149"/>
                    <a:pt x="977" y="1129"/>
                  </a:cubicBezTo>
                  <a:cubicBezTo>
                    <a:pt x="977" y="1109"/>
                    <a:pt x="961" y="1093"/>
                    <a:pt x="941" y="1093"/>
                  </a:cubicBezTo>
                  <a:moveTo>
                    <a:pt x="3442" y="1091"/>
                  </a:moveTo>
                  <a:cubicBezTo>
                    <a:pt x="3431" y="1091"/>
                    <a:pt x="3423" y="1099"/>
                    <a:pt x="3423" y="1110"/>
                  </a:cubicBezTo>
                  <a:cubicBezTo>
                    <a:pt x="3423" y="1120"/>
                    <a:pt x="3431" y="1129"/>
                    <a:pt x="3442" y="1129"/>
                  </a:cubicBezTo>
                  <a:cubicBezTo>
                    <a:pt x="3452" y="1129"/>
                    <a:pt x="3461" y="1120"/>
                    <a:pt x="3461" y="1110"/>
                  </a:cubicBezTo>
                  <a:cubicBezTo>
                    <a:pt x="3461" y="1099"/>
                    <a:pt x="3452" y="1091"/>
                    <a:pt x="3442" y="1091"/>
                  </a:cubicBezTo>
                  <a:moveTo>
                    <a:pt x="4973" y="1088"/>
                  </a:moveTo>
                  <a:cubicBezTo>
                    <a:pt x="4961" y="1088"/>
                    <a:pt x="4952" y="1097"/>
                    <a:pt x="4952" y="1109"/>
                  </a:cubicBezTo>
                  <a:cubicBezTo>
                    <a:pt x="4952" y="1121"/>
                    <a:pt x="4961" y="1130"/>
                    <a:pt x="4973" y="1130"/>
                  </a:cubicBezTo>
                  <a:cubicBezTo>
                    <a:pt x="4985" y="1130"/>
                    <a:pt x="4994" y="1121"/>
                    <a:pt x="4994" y="1109"/>
                  </a:cubicBezTo>
                  <a:cubicBezTo>
                    <a:pt x="4994" y="1097"/>
                    <a:pt x="4985" y="1088"/>
                    <a:pt x="4973" y="1088"/>
                  </a:cubicBezTo>
                  <a:moveTo>
                    <a:pt x="4353" y="1079"/>
                  </a:moveTo>
                  <a:cubicBezTo>
                    <a:pt x="4339" y="1079"/>
                    <a:pt x="4329" y="1090"/>
                    <a:pt x="4329" y="1103"/>
                  </a:cubicBezTo>
                  <a:cubicBezTo>
                    <a:pt x="4329" y="1116"/>
                    <a:pt x="4339" y="1127"/>
                    <a:pt x="4353" y="1127"/>
                  </a:cubicBezTo>
                  <a:cubicBezTo>
                    <a:pt x="4366" y="1127"/>
                    <a:pt x="4377" y="1116"/>
                    <a:pt x="4377" y="1103"/>
                  </a:cubicBezTo>
                  <a:cubicBezTo>
                    <a:pt x="4377" y="1090"/>
                    <a:pt x="4366" y="1079"/>
                    <a:pt x="4353" y="1079"/>
                  </a:cubicBezTo>
                  <a:moveTo>
                    <a:pt x="838" y="1079"/>
                  </a:moveTo>
                  <a:cubicBezTo>
                    <a:pt x="827" y="1079"/>
                    <a:pt x="819" y="1087"/>
                    <a:pt x="819" y="1098"/>
                  </a:cubicBezTo>
                  <a:cubicBezTo>
                    <a:pt x="819" y="1108"/>
                    <a:pt x="827" y="1117"/>
                    <a:pt x="838" y="1117"/>
                  </a:cubicBezTo>
                  <a:cubicBezTo>
                    <a:pt x="848" y="1117"/>
                    <a:pt x="857" y="1108"/>
                    <a:pt x="857" y="1098"/>
                  </a:cubicBezTo>
                  <a:cubicBezTo>
                    <a:pt x="857" y="1087"/>
                    <a:pt x="848" y="1079"/>
                    <a:pt x="838" y="1079"/>
                  </a:cubicBezTo>
                  <a:moveTo>
                    <a:pt x="2369" y="1076"/>
                  </a:moveTo>
                  <a:cubicBezTo>
                    <a:pt x="2358" y="1076"/>
                    <a:pt x="2348" y="1086"/>
                    <a:pt x="2348" y="1097"/>
                  </a:cubicBezTo>
                  <a:cubicBezTo>
                    <a:pt x="2348" y="1109"/>
                    <a:pt x="2358" y="1118"/>
                    <a:pt x="2369" y="1118"/>
                  </a:cubicBezTo>
                  <a:cubicBezTo>
                    <a:pt x="2381" y="1118"/>
                    <a:pt x="2390" y="1109"/>
                    <a:pt x="2390" y="1097"/>
                  </a:cubicBezTo>
                  <a:cubicBezTo>
                    <a:pt x="2390" y="1086"/>
                    <a:pt x="2381" y="1076"/>
                    <a:pt x="2369" y="1076"/>
                  </a:cubicBezTo>
                  <a:moveTo>
                    <a:pt x="1749" y="1067"/>
                  </a:moveTo>
                  <a:cubicBezTo>
                    <a:pt x="1735" y="1067"/>
                    <a:pt x="1725" y="1078"/>
                    <a:pt x="1725" y="1091"/>
                  </a:cubicBezTo>
                  <a:cubicBezTo>
                    <a:pt x="1725" y="1105"/>
                    <a:pt x="1735" y="1115"/>
                    <a:pt x="1749" y="1115"/>
                  </a:cubicBezTo>
                  <a:cubicBezTo>
                    <a:pt x="1762" y="1115"/>
                    <a:pt x="1773" y="1105"/>
                    <a:pt x="1773" y="1091"/>
                  </a:cubicBezTo>
                  <a:cubicBezTo>
                    <a:pt x="1773" y="1078"/>
                    <a:pt x="1762" y="1067"/>
                    <a:pt x="1749" y="1067"/>
                  </a:cubicBezTo>
                  <a:moveTo>
                    <a:pt x="2605" y="1064"/>
                  </a:moveTo>
                  <a:cubicBezTo>
                    <a:pt x="2577" y="1064"/>
                    <a:pt x="2555" y="1086"/>
                    <a:pt x="2555" y="1114"/>
                  </a:cubicBezTo>
                  <a:cubicBezTo>
                    <a:pt x="2555" y="1141"/>
                    <a:pt x="2577" y="1164"/>
                    <a:pt x="2605" y="1164"/>
                  </a:cubicBezTo>
                  <a:cubicBezTo>
                    <a:pt x="2632" y="1164"/>
                    <a:pt x="2655" y="1141"/>
                    <a:pt x="2655" y="1114"/>
                  </a:cubicBezTo>
                  <a:cubicBezTo>
                    <a:pt x="2655" y="1086"/>
                    <a:pt x="2632" y="1064"/>
                    <a:pt x="2605" y="1064"/>
                  </a:cubicBezTo>
                  <a:moveTo>
                    <a:pt x="3248" y="1064"/>
                  </a:moveTo>
                  <a:cubicBezTo>
                    <a:pt x="3238" y="1064"/>
                    <a:pt x="3229" y="1072"/>
                    <a:pt x="3229" y="1083"/>
                  </a:cubicBezTo>
                  <a:cubicBezTo>
                    <a:pt x="3229" y="1093"/>
                    <a:pt x="3238" y="1102"/>
                    <a:pt x="3248" y="1102"/>
                  </a:cubicBezTo>
                  <a:cubicBezTo>
                    <a:pt x="3259" y="1102"/>
                    <a:pt x="3267" y="1093"/>
                    <a:pt x="3267" y="1083"/>
                  </a:cubicBezTo>
                  <a:cubicBezTo>
                    <a:pt x="3267" y="1072"/>
                    <a:pt x="3259" y="1064"/>
                    <a:pt x="3248" y="1064"/>
                  </a:cubicBezTo>
                  <a:moveTo>
                    <a:pt x="17" y="1056"/>
                  </a:moveTo>
                  <a:cubicBezTo>
                    <a:pt x="11" y="1056"/>
                    <a:pt x="5" y="1057"/>
                    <a:pt x="0" y="1059"/>
                  </a:cubicBezTo>
                  <a:cubicBezTo>
                    <a:pt x="0" y="1153"/>
                    <a:pt x="0" y="1153"/>
                    <a:pt x="0" y="1153"/>
                  </a:cubicBezTo>
                  <a:cubicBezTo>
                    <a:pt x="5" y="1155"/>
                    <a:pt x="11" y="1156"/>
                    <a:pt x="17" y="1156"/>
                  </a:cubicBezTo>
                  <a:cubicBezTo>
                    <a:pt x="44" y="1156"/>
                    <a:pt x="67" y="1134"/>
                    <a:pt x="67" y="1106"/>
                  </a:cubicBezTo>
                  <a:cubicBezTo>
                    <a:pt x="67" y="1078"/>
                    <a:pt x="44" y="1056"/>
                    <a:pt x="17" y="1056"/>
                  </a:cubicBezTo>
                  <a:moveTo>
                    <a:pt x="660" y="1056"/>
                  </a:moveTo>
                  <a:cubicBezTo>
                    <a:pt x="649" y="1056"/>
                    <a:pt x="641" y="1065"/>
                    <a:pt x="641" y="1075"/>
                  </a:cubicBezTo>
                  <a:cubicBezTo>
                    <a:pt x="641" y="1086"/>
                    <a:pt x="649" y="1094"/>
                    <a:pt x="660" y="1094"/>
                  </a:cubicBezTo>
                  <a:cubicBezTo>
                    <a:pt x="670" y="1094"/>
                    <a:pt x="679" y="1086"/>
                    <a:pt x="679" y="1075"/>
                  </a:cubicBezTo>
                  <a:cubicBezTo>
                    <a:pt x="679" y="1065"/>
                    <a:pt x="670" y="1056"/>
                    <a:pt x="660" y="1056"/>
                  </a:cubicBezTo>
                  <a:moveTo>
                    <a:pt x="4527" y="1046"/>
                  </a:moveTo>
                  <a:cubicBezTo>
                    <a:pt x="4501" y="1046"/>
                    <a:pt x="4479" y="1067"/>
                    <a:pt x="4479" y="1094"/>
                  </a:cubicBezTo>
                  <a:cubicBezTo>
                    <a:pt x="4479" y="1120"/>
                    <a:pt x="4501" y="1142"/>
                    <a:pt x="4527" y="1142"/>
                  </a:cubicBezTo>
                  <a:cubicBezTo>
                    <a:pt x="4554" y="1142"/>
                    <a:pt x="4575" y="1120"/>
                    <a:pt x="4575" y="1094"/>
                  </a:cubicBezTo>
                  <a:cubicBezTo>
                    <a:pt x="4575" y="1067"/>
                    <a:pt x="4554" y="1046"/>
                    <a:pt x="4527" y="1046"/>
                  </a:cubicBezTo>
                  <a:moveTo>
                    <a:pt x="4841" y="1040"/>
                  </a:moveTo>
                  <a:cubicBezTo>
                    <a:pt x="4820" y="1040"/>
                    <a:pt x="4802" y="1058"/>
                    <a:pt x="4802" y="1079"/>
                  </a:cubicBezTo>
                  <a:cubicBezTo>
                    <a:pt x="4802" y="1101"/>
                    <a:pt x="4820" y="1118"/>
                    <a:pt x="4841" y="1118"/>
                  </a:cubicBezTo>
                  <a:cubicBezTo>
                    <a:pt x="4862" y="1118"/>
                    <a:pt x="4880" y="1101"/>
                    <a:pt x="4880" y="1079"/>
                  </a:cubicBezTo>
                  <a:cubicBezTo>
                    <a:pt x="4880" y="1058"/>
                    <a:pt x="4862" y="1040"/>
                    <a:pt x="4841" y="1040"/>
                  </a:cubicBezTo>
                  <a:moveTo>
                    <a:pt x="4033" y="1038"/>
                  </a:moveTo>
                  <a:cubicBezTo>
                    <a:pt x="4016" y="1038"/>
                    <a:pt x="4003" y="1052"/>
                    <a:pt x="4003" y="1068"/>
                  </a:cubicBezTo>
                  <a:cubicBezTo>
                    <a:pt x="4003" y="1085"/>
                    <a:pt x="4016" y="1098"/>
                    <a:pt x="4033" y="1098"/>
                  </a:cubicBezTo>
                  <a:cubicBezTo>
                    <a:pt x="4050" y="1098"/>
                    <a:pt x="4063" y="1085"/>
                    <a:pt x="4063" y="1068"/>
                  </a:cubicBezTo>
                  <a:cubicBezTo>
                    <a:pt x="4063" y="1052"/>
                    <a:pt x="4050" y="1038"/>
                    <a:pt x="4033" y="1038"/>
                  </a:cubicBezTo>
                  <a:moveTo>
                    <a:pt x="1924" y="1034"/>
                  </a:moveTo>
                  <a:cubicBezTo>
                    <a:pt x="1897" y="1034"/>
                    <a:pt x="1876" y="1056"/>
                    <a:pt x="1876" y="1082"/>
                  </a:cubicBezTo>
                  <a:cubicBezTo>
                    <a:pt x="1876" y="1109"/>
                    <a:pt x="1897" y="1130"/>
                    <a:pt x="1924" y="1130"/>
                  </a:cubicBezTo>
                  <a:cubicBezTo>
                    <a:pt x="1950" y="1130"/>
                    <a:pt x="1971" y="1109"/>
                    <a:pt x="1971" y="1082"/>
                  </a:cubicBezTo>
                  <a:cubicBezTo>
                    <a:pt x="1971" y="1056"/>
                    <a:pt x="1950" y="1034"/>
                    <a:pt x="1924" y="1034"/>
                  </a:cubicBezTo>
                  <a:moveTo>
                    <a:pt x="3105" y="1031"/>
                  </a:moveTo>
                  <a:cubicBezTo>
                    <a:pt x="3089" y="1031"/>
                    <a:pt x="3075" y="1044"/>
                    <a:pt x="3075" y="1060"/>
                  </a:cubicBezTo>
                  <a:cubicBezTo>
                    <a:pt x="3075" y="1077"/>
                    <a:pt x="3089" y="1090"/>
                    <a:pt x="3105" y="1090"/>
                  </a:cubicBezTo>
                  <a:cubicBezTo>
                    <a:pt x="3122" y="1090"/>
                    <a:pt x="3135" y="1077"/>
                    <a:pt x="3135" y="1060"/>
                  </a:cubicBezTo>
                  <a:cubicBezTo>
                    <a:pt x="3135" y="1044"/>
                    <a:pt x="3122" y="1031"/>
                    <a:pt x="3105" y="1031"/>
                  </a:cubicBezTo>
                  <a:moveTo>
                    <a:pt x="2237" y="1029"/>
                  </a:moveTo>
                  <a:cubicBezTo>
                    <a:pt x="2216" y="1029"/>
                    <a:pt x="2198" y="1046"/>
                    <a:pt x="2198" y="1067"/>
                  </a:cubicBezTo>
                  <a:cubicBezTo>
                    <a:pt x="2198" y="1089"/>
                    <a:pt x="2216" y="1106"/>
                    <a:pt x="2237" y="1106"/>
                  </a:cubicBezTo>
                  <a:cubicBezTo>
                    <a:pt x="2259" y="1106"/>
                    <a:pt x="2276" y="1089"/>
                    <a:pt x="2276" y="1067"/>
                  </a:cubicBezTo>
                  <a:cubicBezTo>
                    <a:pt x="2276" y="1046"/>
                    <a:pt x="2259" y="1029"/>
                    <a:pt x="2237" y="1029"/>
                  </a:cubicBezTo>
                  <a:moveTo>
                    <a:pt x="5127" y="1027"/>
                  </a:moveTo>
                  <a:cubicBezTo>
                    <a:pt x="5099" y="1027"/>
                    <a:pt x="5077" y="1049"/>
                    <a:pt x="5077" y="1077"/>
                  </a:cubicBezTo>
                  <a:cubicBezTo>
                    <a:pt x="5077" y="1105"/>
                    <a:pt x="5099" y="1127"/>
                    <a:pt x="5127" y="1127"/>
                  </a:cubicBezTo>
                  <a:cubicBezTo>
                    <a:pt x="5155" y="1127"/>
                    <a:pt x="5177" y="1105"/>
                    <a:pt x="5177" y="1077"/>
                  </a:cubicBezTo>
                  <a:cubicBezTo>
                    <a:pt x="5177" y="1049"/>
                    <a:pt x="5155" y="1027"/>
                    <a:pt x="5127" y="1027"/>
                  </a:cubicBezTo>
                  <a:moveTo>
                    <a:pt x="1429" y="1026"/>
                  </a:moveTo>
                  <a:cubicBezTo>
                    <a:pt x="1413" y="1026"/>
                    <a:pt x="1399" y="1040"/>
                    <a:pt x="1399" y="1056"/>
                  </a:cubicBezTo>
                  <a:cubicBezTo>
                    <a:pt x="1399" y="1073"/>
                    <a:pt x="1413" y="1086"/>
                    <a:pt x="1429" y="1086"/>
                  </a:cubicBezTo>
                  <a:cubicBezTo>
                    <a:pt x="1446" y="1086"/>
                    <a:pt x="1459" y="1073"/>
                    <a:pt x="1459" y="1056"/>
                  </a:cubicBezTo>
                  <a:cubicBezTo>
                    <a:pt x="1459" y="1040"/>
                    <a:pt x="1446" y="1026"/>
                    <a:pt x="1429" y="1026"/>
                  </a:cubicBezTo>
                  <a:moveTo>
                    <a:pt x="517" y="1023"/>
                  </a:moveTo>
                  <a:cubicBezTo>
                    <a:pt x="501" y="1023"/>
                    <a:pt x="487" y="1036"/>
                    <a:pt x="487" y="1053"/>
                  </a:cubicBezTo>
                  <a:cubicBezTo>
                    <a:pt x="487" y="1069"/>
                    <a:pt x="501" y="1083"/>
                    <a:pt x="517" y="1083"/>
                  </a:cubicBezTo>
                  <a:cubicBezTo>
                    <a:pt x="534" y="1083"/>
                    <a:pt x="547" y="1069"/>
                    <a:pt x="547" y="1053"/>
                  </a:cubicBezTo>
                  <a:cubicBezTo>
                    <a:pt x="547" y="1036"/>
                    <a:pt x="534" y="1023"/>
                    <a:pt x="517" y="1023"/>
                  </a:cubicBezTo>
                  <a:moveTo>
                    <a:pt x="5599" y="1014"/>
                  </a:moveTo>
                  <a:cubicBezTo>
                    <a:pt x="5598" y="1017"/>
                    <a:pt x="5597" y="1020"/>
                    <a:pt x="5597" y="1024"/>
                  </a:cubicBezTo>
                  <a:cubicBezTo>
                    <a:pt x="5597" y="1027"/>
                    <a:pt x="5598" y="1031"/>
                    <a:pt x="5599" y="1034"/>
                  </a:cubicBezTo>
                  <a:cubicBezTo>
                    <a:pt x="5599" y="1014"/>
                    <a:pt x="5599" y="1014"/>
                    <a:pt x="5599" y="1014"/>
                  </a:cubicBezTo>
                  <a:moveTo>
                    <a:pt x="2858" y="1010"/>
                  </a:moveTo>
                  <a:cubicBezTo>
                    <a:pt x="2832" y="1010"/>
                    <a:pt x="2811" y="1031"/>
                    <a:pt x="2811" y="1056"/>
                  </a:cubicBezTo>
                  <a:cubicBezTo>
                    <a:pt x="2811" y="1082"/>
                    <a:pt x="2832" y="1103"/>
                    <a:pt x="2858" y="1103"/>
                  </a:cubicBezTo>
                  <a:cubicBezTo>
                    <a:pt x="2884" y="1103"/>
                    <a:pt x="2904" y="1082"/>
                    <a:pt x="2904" y="1056"/>
                  </a:cubicBezTo>
                  <a:cubicBezTo>
                    <a:pt x="2904" y="1031"/>
                    <a:pt x="2884" y="1010"/>
                    <a:pt x="2858" y="1010"/>
                  </a:cubicBezTo>
                  <a:moveTo>
                    <a:pt x="4691" y="1009"/>
                  </a:moveTo>
                  <a:cubicBezTo>
                    <a:pt x="4673" y="1009"/>
                    <a:pt x="4658" y="1024"/>
                    <a:pt x="4658" y="1042"/>
                  </a:cubicBezTo>
                  <a:cubicBezTo>
                    <a:pt x="4658" y="1061"/>
                    <a:pt x="4673" y="1076"/>
                    <a:pt x="4691" y="1076"/>
                  </a:cubicBezTo>
                  <a:cubicBezTo>
                    <a:pt x="4710" y="1076"/>
                    <a:pt x="4724" y="1061"/>
                    <a:pt x="4724" y="1042"/>
                  </a:cubicBezTo>
                  <a:cubicBezTo>
                    <a:pt x="4724" y="1024"/>
                    <a:pt x="4710" y="1009"/>
                    <a:pt x="4691" y="1009"/>
                  </a:cubicBezTo>
                  <a:moveTo>
                    <a:pt x="3857" y="1005"/>
                  </a:moveTo>
                  <a:cubicBezTo>
                    <a:pt x="3838" y="1005"/>
                    <a:pt x="3823" y="1020"/>
                    <a:pt x="3823" y="1038"/>
                  </a:cubicBezTo>
                  <a:cubicBezTo>
                    <a:pt x="3823" y="1057"/>
                    <a:pt x="3838" y="1072"/>
                    <a:pt x="3857" y="1072"/>
                  </a:cubicBezTo>
                  <a:cubicBezTo>
                    <a:pt x="3875" y="1072"/>
                    <a:pt x="3890" y="1057"/>
                    <a:pt x="3890" y="1038"/>
                  </a:cubicBezTo>
                  <a:cubicBezTo>
                    <a:pt x="3890" y="1020"/>
                    <a:pt x="3875" y="1005"/>
                    <a:pt x="3857" y="1005"/>
                  </a:cubicBezTo>
                  <a:moveTo>
                    <a:pt x="270" y="1002"/>
                  </a:moveTo>
                  <a:cubicBezTo>
                    <a:pt x="244" y="1002"/>
                    <a:pt x="223" y="1023"/>
                    <a:pt x="223" y="1049"/>
                  </a:cubicBezTo>
                  <a:cubicBezTo>
                    <a:pt x="223" y="1074"/>
                    <a:pt x="244" y="1095"/>
                    <a:pt x="270" y="1095"/>
                  </a:cubicBezTo>
                  <a:cubicBezTo>
                    <a:pt x="296" y="1095"/>
                    <a:pt x="316" y="1074"/>
                    <a:pt x="316" y="1049"/>
                  </a:cubicBezTo>
                  <a:cubicBezTo>
                    <a:pt x="316" y="1023"/>
                    <a:pt x="296" y="1002"/>
                    <a:pt x="270" y="1002"/>
                  </a:cubicBezTo>
                  <a:moveTo>
                    <a:pt x="2087" y="997"/>
                  </a:moveTo>
                  <a:cubicBezTo>
                    <a:pt x="2069" y="997"/>
                    <a:pt x="2054" y="1012"/>
                    <a:pt x="2054" y="1031"/>
                  </a:cubicBezTo>
                  <a:cubicBezTo>
                    <a:pt x="2054" y="1049"/>
                    <a:pt x="2069" y="1064"/>
                    <a:pt x="2087" y="1064"/>
                  </a:cubicBezTo>
                  <a:cubicBezTo>
                    <a:pt x="2106" y="1064"/>
                    <a:pt x="2121" y="1049"/>
                    <a:pt x="2121" y="1031"/>
                  </a:cubicBezTo>
                  <a:cubicBezTo>
                    <a:pt x="2121" y="1012"/>
                    <a:pt x="2106" y="997"/>
                    <a:pt x="2087" y="997"/>
                  </a:cubicBezTo>
                  <a:moveTo>
                    <a:pt x="1253" y="993"/>
                  </a:moveTo>
                  <a:cubicBezTo>
                    <a:pt x="1234" y="993"/>
                    <a:pt x="1219" y="1008"/>
                    <a:pt x="1219" y="1026"/>
                  </a:cubicBezTo>
                  <a:cubicBezTo>
                    <a:pt x="1219" y="1045"/>
                    <a:pt x="1234" y="1060"/>
                    <a:pt x="1253" y="1060"/>
                  </a:cubicBezTo>
                  <a:cubicBezTo>
                    <a:pt x="1271" y="1060"/>
                    <a:pt x="1286" y="1045"/>
                    <a:pt x="1286" y="1026"/>
                  </a:cubicBezTo>
                  <a:cubicBezTo>
                    <a:pt x="1286" y="1008"/>
                    <a:pt x="1271" y="993"/>
                    <a:pt x="1253" y="993"/>
                  </a:cubicBezTo>
                  <a:moveTo>
                    <a:pt x="3661" y="993"/>
                  </a:moveTo>
                  <a:cubicBezTo>
                    <a:pt x="3638" y="993"/>
                    <a:pt x="3620" y="1012"/>
                    <a:pt x="3620" y="1035"/>
                  </a:cubicBezTo>
                  <a:cubicBezTo>
                    <a:pt x="3620" y="1058"/>
                    <a:pt x="3638" y="1077"/>
                    <a:pt x="3661" y="1077"/>
                  </a:cubicBezTo>
                  <a:cubicBezTo>
                    <a:pt x="3685" y="1077"/>
                    <a:pt x="3703" y="1058"/>
                    <a:pt x="3703" y="1035"/>
                  </a:cubicBezTo>
                  <a:cubicBezTo>
                    <a:pt x="3703" y="1012"/>
                    <a:pt x="3685" y="993"/>
                    <a:pt x="3661" y="993"/>
                  </a:cubicBezTo>
                  <a:moveTo>
                    <a:pt x="1058" y="981"/>
                  </a:moveTo>
                  <a:cubicBezTo>
                    <a:pt x="1034" y="981"/>
                    <a:pt x="1016" y="1000"/>
                    <a:pt x="1016" y="1023"/>
                  </a:cubicBezTo>
                  <a:cubicBezTo>
                    <a:pt x="1016" y="1046"/>
                    <a:pt x="1034" y="1065"/>
                    <a:pt x="1058" y="1065"/>
                  </a:cubicBezTo>
                  <a:cubicBezTo>
                    <a:pt x="1081" y="1065"/>
                    <a:pt x="1100" y="1046"/>
                    <a:pt x="1100" y="1023"/>
                  </a:cubicBezTo>
                  <a:cubicBezTo>
                    <a:pt x="1100" y="1000"/>
                    <a:pt x="1081" y="981"/>
                    <a:pt x="1058" y="981"/>
                  </a:cubicBezTo>
                  <a:moveTo>
                    <a:pt x="5380" y="973"/>
                  </a:moveTo>
                  <a:cubicBezTo>
                    <a:pt x="5354" y="973"/>
                    <a:pt x="5334" y="994"/>
                    <a:pt x="5334" y="1020"/>
                  </a:cubicBezTo>
                  <a:cubicBezTo>
                    <a:pt x="5334" y="1045"/>
                    <a:pt x="5354" y="1066"/>
                    <a:pt x="5380" y="1066"/>
                  </a:cubicBezTo>
                  <a:cubicBezTo>
                    <a:pt x="5406" y="1066"/>
                    <a:pt x="5427" y="1045"/>
                    <a:pt x="5427" y="1020"/>
                  </a:cubicBezTo>
                  <a:cubicBezTo>
                    <a:pt x="5427" y="994"/>
                    <a:pt x="5406" y="973"/>
                    <a:pt x="5380" y="973"/>
                  </a:cubicBezTo>
                  <a:moveTo>
                    <a:pt x="4413" y="946"/>
                  </a:moveTo>
                  <a:cubicBezTo>
                    <a:pt x="4393" y="946"/>
                    <a:pt x="4377" y="962"/>
                    <a:pt x="4377" y="982"/>
                  </a:cubicBezTo>
                  <a:cubicBezTo>
                    <a:pt x="4377" y="1002"/>
                    <a:pt x="4393" y="1018"/>
                    <a:pt x="4413" y="1018"/>
                  </a:cubicBezTo>
                  <a:cubicBezTo>
                    <a:pt x="4432" y="1018"/>
                    <a:pt x="4449" y="1002"/>
                    <a:pt x="4449" y="982"/>
                  </a:cubicBezTo>
                  <a:cubicBezTo>
                    <a:pt x="4449" y="962"/>
                    <a:pt x="4432" y="946"/>
                    <a:pt x="4413" y="946"/>
                  </a:cubicBezTo>
                  <a:moveTo>
                    <a:pt x="1809" y="934"/>
                  </a:moveTo>
                  <a:cubicBezTo>
                    <a:pt x="1789" y="934"/>
                    <a:pt x="1773" y="950"/>
                    <a:pt x="1773" y="970"/>
                  </a:cubicBezTo>
                  <a:cubicBezTo>
                    <a:pt x="1773" y="990"/>
                    <a:pt x="1789" y="1006"/>
                    <a:pt x="1809" y="1006"/>
                  </a:cubicBezTo>
                  <a:cubicBezTo>
                    <a:pt x="1829" y="1006"/>
                    <a:pt x="1845" y="990"/>
                    <a:pt x="1845" y="970"/>
                  </a:cubicBezTo>
                  <a:cubicBezTo>
                    <a:pt x="1845" y="950"/>
                    <a:pt x="1829" y="934"/>
                    <a:pt x="1809" y="934"/>
                  </a:cubicBezTo>
                  <a:moveTo>
                    <a:pt x="4310" y="932"/>
                  </a:moveTo>
                  <a:cubicBezTo>
                    <a:pt x="4299" y="932"/>
                    <a:pt x="4291" y="940"/>
                    <a:pt x="4291" y="951"/>
                  </a:cubicBezTo>
                  <a:cubicBezTo>
                    <a:pt x="4291" y="961"/>
                    <a:pt x="4299" y="970"/>
                    <a:pt x="4310" y="970"/>
                  </a:cubicBezTo>
                  <a:cubicBezTo>
                    <a:pt x="4320" y="970"/>
                    <a:pt x="4329" y="961"/>
                    <a:pt x="4329" y="951"/>
                  </a:cubicBezTo>
                  <a:cubicBezTo>
                    <a:pt x="4329" y="940"/>
                    <a:pt x="4320" y="932"/>
                    <a:pt x="4310" y="932"/>
                  </a:cubicBezTo>
                  <a:moveTo>
                    <a:pt x="1706" y="920"/>
                  </a:moveTo>
                  <a:cubicBezTo>
                    <a:pt x="1695" y="920"/>
                    <a:pt x="1687" y="929"/>
                    <a:pt x="1687" y="939"/>
                  </a:cubicBezTo>
                  <a:cubicBezTo>
                    <a:pt x="1687" y="950"/>
                    <a:pt x="1695" y="958"/>
                    <a:pt x="1706" y="958"/>
                  </a:cubicBezTo>
                  <a:cubicBezTo>
                    <a:pt x="1716" y="958"/>
                    <a:pt x="1725" y="950"/>
                    <a:pt x="1725" y="939"/>
                  </a:cubicBezTo>
                  <a:cubicBezTo>
                    <a:pt x="1725" y="929"/>
                    <a:pt x="1716" y="920"/>
                    <a:pt x="1706" y="920"/>
                  </a:cubicBezTo>
                  <a:moveTo>
                    <a:pt x="3237" y="917"/>
                  </a:moveTo>
                  <a:cubicBezTo>
                    <a:pt x="3226" y="917"/>
                    <a:pt x="3216" y="927"/>
                    <a:pt x="3216" y="938"/>
                  </a:cubicBezTo>
                  <a:cubicBezTo>
                    <a:pt x="3216" y="950"/>
                    <a:pt x="3226" y="959"/>
                    <a:pt x="3237" y="959"/>
                  </a:cubicBezTo>
                  <a:cubicBezTo>
                    <a:pt x="3249" y="959"/>
                    <a:pt x="3258" y="950"/>
                    <a:pt x="3258" y="938"/>
                  </a:cubicBezTo>
                  <a:cubicBezTo>
                    <a:pt x="3258" y="927"/>
                    <a:pt x="3249" y="917"/>
                    <a:pt x="3237" y="917"/>
                  </a:cubicBezTo>
                  <a:moveTo>
                    <a:pt x="2617" y="909"/>
                  </a:moveTo>
                  <a:cubicBezTo>
                    <a:pt x="2603" y="909"/>
                    <a:pt x="2593" y="919"/>
                    <a:pt x="2593" y="933"/>
                  </a:cubicBezTo>
                  <a:cubicBezTo>
                    <a:pt x="2593" y="946"/>
                    <a:pt x="2603" y="957"/>
                    <a:pt x="2617" y="957"/>
                  </a:cubicBezTo>
                  <a:cubicBezTo>
                    <a:pt x="2630" y="957"/>
                    <a:pt x="2641" y="946"/>
                    <a:pt x="2641" y="933"/>
                  </a:cubicBezTo>
                  <a:cubicBezTo>
                    <a:pt x="2641" y="919"/>
                    <a:pt x="2630" y="909"/>
                    <a:pt x="2617" y="909"/>
                  </a:cubicBezTo>
                  <a:moveTo>
                    <a:pt x="3473" y="905"/>
                  </a:moveTo>
                  <a:cubicBezTo>
                    <a:pt x="3445" y="905"/>
                    <a:pt x="3423" y="927"/>
                    <a:pt x="3423" y="955"/>
                  </a:cubicBezTo>
                  <a:cubicBezTo>
                    <a:pt x="3423" y="983"/>
                    <a:pt x="3445" y="1005"/>
                    <a:pt x="3473" y="1005"/>
                  </a:cubicBezTo>
                  <a:cubicBezTo>
                    <a:pt x="3500" y="1005"/>
                    <a:pt x="3523" y="983"/>
                    <a:pt x="3523" y="955"/>
                  </a:cubicBezTo>
                  <a:cubicBezTo>
                    <a:pt x="3523" y="927"/>
                    <a:pt x="3500" y="905"/>
                    <a:pt x="3473" y="905"/>
                  </a:cubicBezTo>
                  <a:moveTo>
                    <a:pt x="4116" y="905"/>
                  </a:moveTo>
                  <a:cubicBezTo>
                    <a:pt x="4105" y="905"/>
                    <a:pt x="4097" y="913"/>
                    <a:pt x="4097" y="924"/>
                  </a:cubicBezTo>
                  <a:cubicBezTo>
                    <a:pt x="4097" y="934"/>
                    <a:pt x="4105" y="943"/>
                    <a:pt x="4116" y="943"/>
                  </a:cubicBezTo>
                  <a:cubicBezTo>
                    <a:pt x="4126" y="943"/>
                    <a:pt x="4135" y="934"/>
                    <a:pt x="4135" y="924"/>
                  </a:cubicBezTo>
                  <a:cubicBezTo>
                    <a:pt x="4135" y="913"/>
                    <a:pt x="4126" y="905"/>
                    <a:pt x="4116" y="905"/>
                  </a:cubicBezTo>
                  <a:moveTo>
                    <a:pt x="869" y="893"/>
                  </a:moveTo>
                  <a:cubicBezTo>
                    <a:pt x="841" y="893"/>
                    <a:pt x="819" y="916"/>
                    <a:pt x="819" y="943"/>
                  </a:cubicBezTo>
                  <a:cubicBezTo>
                    <a:pt x="819" y="971"/>
                    <a:pt x="841" y="993"/>
                    <a:pt x="869" y="993"/>
                  </a:cubicBezTo>
                  <a:cubicBezTo>
                    <a:pt x="897" y="993"/>
                    <a:pt x="919" y="971"/>
                    <a:pt x="919" y="943"/>
                  </a:cubicBezTo>
                  <a:cubicBezTo>
                    <a:pt x="919" y="916"/>
                    <a:pt x="897" y="893"/>
                    <a:pt x="869" y="893"/>
                  </a:cubicBezTo>
                  <a:moveTo>
                    <a:pt x="1512" y="893"/>
                  </a:moveTo>
                  <a:cubicBezTo>
                    <a:pt x="1502" y="893"/>
                    <a:pt x="1493" y="902"/>
                    <a:pt x="1493" y="912"/>
                  </a:cubicBezTo>
                  <a:cubicBezTo>
                    <a:pt x="1493" y="923"/>
                    <a:pt x="1502" y="931"/>
                    <a:pt x="1512" y="931"/>
                  </a:cubicBezTo>
                  <a:cubicBezTo>
                    <a:pt x="1523" y="931"/>
                    <a:pt x="1531" y="923"/>
                    <a:pt x="1531" y="912"/>
                  </a:cubicBezTo>
                  <a:cubicBezTo>
                    <a:pt x="1531" y="902"/>
                    <a:pt x="1523" y="893"/>
                    <a:pt x="1512" y="893"/>
                  </a:cubicBezTo>
                  <a:moveTo>
                    <a:pt x="4901" y="879"/>
                  </a:moveTo>
                  <a:cubicBezTo>
                    <a:pt x="4884" y="879"/>
                    <a:pt x="4871" y="893"/>
                    <a:pt x="4871" y="909"/>
                  </a:cubicBezTo>
                  <a:cubicBezTo>
                    <a:pt x="4871" y="926"/>
                    <a:pt x="4884" y="939"/>
                    <a:pt x="4901" y="939"/>
                  </a:cubicBezTo>
                  <a:cubicBezTo>
                    <a:pt x="4918" y="939"/>
                    <a:pt x="4931" y="926"/>
                    <a:pt x="4931" y="909"/>
                  </a:cubicBezTo>
                  <a:cubicBezTo>
                    <a:pt x="4931" y="893"/>
                    <a:pt x="4918" y="879"/>
                    <a:pt x="4901" y="879"/>
                  </a:cubicBezTo>
                  <a:moveTo>
                    <a:pt x="2791" y="875"/>
                  </a:moveTo>
                  <a:cubicBezTo>
                    <a:pt x="2765" y="875"/>
                    <a:pt x="2744" y="897"/>
                    <a:pt x="2744" y="923"/>
                  </a:cubicBezTo>
                  <a:cubicBezTo>
                    <a:pt x="2744" y="950"/>
                    <a:pt x="2765" y="971"/>
                    <a:pt x="2791" y="971"/>
                  </a:cubicBezTo>
                  <a:cubicBezTo>
                    <a:pt x="2818" y="971"/>
                    <a:pt x="2839" y="950"/>
                    <a:pt x="2839" y="923"/>
                  </a:cubicBezTo>
                  <a:cubicBezTo>
                    <a:pt x="2839" y="897"/>
                    <a:pt x="2818" y="875"/>
                    <a:pt x="2791" y="875"/>
                  </a:cubicBezTo>
                  <a:moveTo>
                    <a:pt x="5139" y="874"/>
                  </a:moveTo>
                  <a:cubicBezTo>
                    <a:pt x="5126" y="874"/>
                    <a:pt x="5115" y="885"/>
                    <a:pt x="5115" y="898"/>
                  </a:cubicBezTo>
                  <a:cubicBezTo>
                    <a:pt x="5115" y="911"/>
                    <a:pt x="5126" y="922"/>
                    <a:pt x="5139" y="922"/>
                  </a:cubicBezTo>
                  <a:cubicBezTo>
                    <a:pt x="5152" y="922"/>
                    <a:pt x="5163" y="911"/>
                    <a:pt x="5163" y="898"/>
                  </a:cubicBezTo>
                  <a:cubicBezTo>
                    <a:pt x="5163" y="885"/>
                    <a:pt x="5152" y="874"/>
                    <a:pt x="5139" y="874"/>
                  </a:cubicBezTo>
                  <a:moveTo>
                    <a:pt x="3973" y="872"/>
                  </a:moveTo>
                  <a:cubicBezTo>
                    <a:pt x="3957" y="872"/>
                    <a:pt x="3943" y="885"/>
                    <a:pt x="3943" y="902"/>
                  </a:cubicBezTo>
                  <a:cubicBezTo>
                    <a:pt x="3943" y="918"/>
                    <a:pt x="3957" y="931"/>
                    <a:pt x="3973" y="931"/>
                  </a:cubicBezTo>
                  <a:cubicBezTo>
                    <a:pt x="3990" y="931"/>
                    <a:pt x="4003" y="918"/>
                    <a:pt x="4003" y="902"/>
                  </a:cubicBezTo>
                  <a:cubicBezTo>
                    <a:pt x="4003" y="885"/>
                    <a:pt x="3990" y="872"/>
                    <a:pt x="3973" y="872"/>
                  </a:cubicBezTo>
                  <a:moveTo>
                    <a:pt x="3105" y="870"/>
                  </a:moveTo>
                  <a:cubicBezTo>
                    <a:pt x="3084" y="870"/>
                    <a:pt x="3066" y="887"/>
                    <a:pt x="3066" y="909"/>
                  </a:cubicBezTo>
                  <a:cubicBezTo>
                    <a:pt x="3066" y="930"/>
                    <a:pt x="3084" y="947"/>
                    <a:pt x="3105" y="947"/>
                  </a:cubicBezTo>
                  <a:cubicBezTo>
                    <a:pt x="3127" y="947"/>
                    <a:pt x="3144" y="930"/>
                    <a:pt x="3144" y="909"/>
                  </a:cubicBezTo>
                  <a:cubicBezTo>
                    <a:pt x="3144" y="887"/>
                    <a:pt x="3127" y="870"/>
                    <a:pt x="3105" y="870"/>
                  </a:cubicBezTo>
                  <a:moveTo>
                    <a:pt x="2297" y="868"/>
                  </a:moveTo>
                  <a:cubicBezTo>
                    <a:pt x="2281" y="868"/>
                    <a:pt x="2267" y="881"/>
                    <a:pt x="2267" y="898"/>
                  </a:cubicBezTo>
                  <a:cubicBezTo>
                    <a:pt x="2267" y="914"/>
                    <a:pt x="2281" y="928"/>
                    <a:pt x="2297" y="928"/>
                  </a:cubicBezTo>
                  <a:cubicBezTo>
                    <a:pt x="2314" y="928"/>
                    <a:pt x="2327" y="914"/>
                    <a:pt x="2327" y="898"/>
                  </a:cubicBezTo>
                  <a:cubicBezTo>
                    <a:pt x="2327" y="881"/>
                    <a:pt x="2314" y="868"/>
                    <a:pt x="2297" y="868"/>
                  </a:cubicBezTo>
                  <a:moveTo>
                    <a:pt x="1369" y="860"/>
                  </a:moveTo>
                  <a:cubicBezTo>
                    <a:pt x="1353" y="860"/>
                    <a:pt x="1339" y="873"/>
                    <a:pt x="1339" y="890"/>
                  </a:cubicBezTo>
                  <a:cubicBezTo>
                    <a:pt x="1339" y="906"/>
                    <a:pt x="1353" y="920"/>
                    <a:pt x="1369" y="920"/>
                  </a:cubicBezTo>
                  <a:cubicBezTo>
                    <a:pt x="1386" y="920"/>
                    <a:pt x="1399" y="906"/>
                    <a:pt x="1399" y="890"/>
                  </a:cubicBezTo>
                  <a:cubicBezTo>
                    <a:pt x="1399" y="873"/>
                    <a:pt x="1386" y="860"/>
                    <a:pt x="1369" y="860"/>
                  </a:cubicBezTo>
                  <a:moveTo>
                    <a:pt x="3726" y="851"/>
                  </a:moveTo>
                  <a:cubicBezTo>
                    <a:pt x="3700" y="851"/>
                    <a:pt x="3679" y="872"/>
                    <a:pt x="3679" y="897"/>
                  </a:cubicBezTo>
                  <a:cubicBezTo>
                    <a:pt x="3679" y="923"/>
                    <a:pt x="3700" y="944"/>
                    <a:pt x="3726" y="944"/>
                  </a:cubicBezTo>
                  <a:cubicBezTo>
                    <a:pt x="3752" y="944"/>
                    <a:pt x="3772" y="923"/>
                    <a:pt x="3772" y="897"/>
                  </a:cubicBezTo>
                  <a:cubicBezTo>
                    <a:pt x="3772" y="872"/>
                    <a:pt x="3752" y="851"/>
                    <a:pt x="3726" y="851"/>
                  </a:cubicBezTo>
                  <a:moveTo>
                    <a:pt x="5599" y="847"/>
                  </a:moveTo>
                  <a:cubicBezTo>
                    <a:pt x="5593" y="854"/>
                    <a:pt x="5589" y="863"/>
                    <a:pt x="5589" y="874"/>
                  </a:cubicBezTo>
                  <a:cubicBezTo>
                    <a:pt x="5589" y="884"/>
                    <a:pt x="5593" y="893"/>
                    <a:pt x="5599" y="900"/>
                  </a:cubicBezTo>
                  <a:cubicBezTo>
                    <a:pt x="5599" y="847"/>
                    <a:pt x="5599" y="847"/>
                    <a:pt x="5599" y="847"/>
                  </a:cubicBezTo>
                  <a:moveTo>
                    <a:pt x="4725" y="846"/>
                  </a:moveTo>
                  <a:cubicBezTo>
                    <a:pt x="4706" y="846"/>
                    <a:pt x="4691" y="861"/>
                    <a:pt x="4691" y="879"/>
                  </a:cubicBezTo>
                  <a:cubicBezTo>
                    <a:pt x="4691" y="898"/>
                    <a:pt x="4706" y="913"/>
                    <a:pt x="4725" y="913"/>
                  </a:cubicBezTo>
                  <a:cubicBezTo>
                    <a:pt x="4743" y="913"/>
                    <a:pt x="4758" y="898"/>
                    <a:pt x="4758" y="879"/>
                  </a:cubicBezTo>
                  <a:cubicBezTo>
                    <a:pt x="4758" y="861"/>
                    <a:pt x="4743" y="846"/>
                    <a:pt x="4725" y="846"/>
                  </a:cubicBezTo>
                  <a:moveTo>
                    <a:pt x="5314" y="840"/>
                  </a:moveTo>
                  <a:cubicBezTo>
                    <a:pt x="5287" y="840"/>
                    <a:pt x="5266" y="862"/>
                    <a:pt x="5266" y="888"/>
                  </a:cubicBezTo>
                  <a:cubicBezTo>
                    <a:pt x="5266" y="915"/>
                    <a:pt x="5287" y="936"/>
                    <a:pt x="5314" y="936"/>
                  </a:cubicBezTo>
                  <a:cubicBezTo>
                    <a:pt x="5340" y="936"/>
                    <a:pt x="5362" y="915"/>
                    <a:pt x="5362" y="888"/>
                  </a:cubicBezTo>
                  <a:cubicBezTo>
                    <a:pt x="5362" y="862"/>
                    <a:pt x="5340" y="840"/>
                    <a:pt x="5314" y="840"/>
                  </a:cubicBezTo>
                  <a:moveTo>
                    <a:pt x="1122" y="839"/>
                  </a:moveTo>
                  <a:cubicBezTo>
                    <a:pt x="1096" y="839"/>
                    <a:pt x="1076" y="860"/>
                    <a:pt x="1076" y="886"/>
                  </a:cubicBezTo>
                  <a:cubicBezTo>
                    <a:pt x="1076" y="911"/>
                    <a:pt x="1096" y="932"/>
                    <a:pt x="1122" y="932"/>
                  </a:cubicBezTo>
                  <a:cubicBezTo>
                    <a:pt x="1148" y="932"/>
                    <a:pt x="1168" y="911"/>
                    <a:pt x="1168" y="886"/>
                  </a:cubicBezTo>
                  <a:cubicBezTo>
                    <a:pt x="1168" y="860"/>
                    <a:pt x="1148" y="839"/>
                    <a:pt x="1122" y="839"/>
                  </a:cubicBezTo>
                  <a:moveTo>
                    <a:pt x="2955" y="839"/>
                  </a:moveTo>
                  <a:cubicBezTo>
                    <a:pt x="2937" y="839"/>
                    <a:pt x="2922" y="853"/>
                    <a:pt x="2922" y="872"/>
                  </a:cubicBezTo>
                  <a:cubicBezTo>
                    <a:pt x="2922" y="890"/>
                    <a:pt x="2937" y="905"/>
                    <a:pt x="2955" y="905"/>
                  </a:cubicBezTo>
                  <a:cubicBezTo>
                    <a:pt x="2974" y="905"/>
                    <a:pt x="2989" y="890"/>
                    <a:pt x="2989" y="872"/>
                  </a:cubicBezTo>
                  <a:cubicBezTo>
                    <a:pt x="2989" y="853"/>
                    <a:pt x="2974" y="839"/>
                    <a:pt x="2955" y="839"/>
                  </a:cubicBezTo>
                  <a:moveTo>
                    <a:pt x="2121" y="834"/>
                  </a:moveTo>
                  <a:cubicBezTo>
                    <a:pt x="2102" y="834"/>
                    <a:pt x="2087" y="849"/>
                    <a:pt x="2087" y="868"/>
                  </a:cubicBezTo>
                  <a:cubicBezTo>
                    <a:pt x="2087" y="886"/>
                    <a:pt x="2102" y="901"/>
                    <a:pt x="2121" y="901"/>
                  </a:cubicBezTo>
                  <a:cubicBezTo>
                    <a:pt x="2139" y="901"/>
                    <a:pt x="2154" y="886"/>
                    <a:pt x="2154" y="868"/>
                  </a:cubicBezTo>
                  <a:cubicBezTo>
                    <a:pt x="2154" y="849"/>
                    <a:pt x="2139" y="834"/>
                    <a:pt x="2121" y="834"/>
                  </a:cubicBezTo>
                  <a:moveTo>
                    <a:pt x="4529" y="834"/>
                  </a:moveTo>
                  <a:cubicBezTo>
                    <a:pt x="4506" y="834"/>
                    <a:pt x="4487" y="853"/>
                    <a:pt x="4487" y="876"/>
                  </a:cubicBezTo>
                  <a:cubicBezTo>
                    <a:pt x="4487" y="899"/>
                    <a:pt x="4506" y="918"/>
                    <a:pt x="4529" y="918"/>
                  </a:cubicBezTo>
                  <a:cubicBezTo>
                    <a:pt x="4553" y="918"/>
                    <a:pt x="4571" y="899"/>
                    <a:pt x="4571" y="876"/>
                  </a:cubicBezTo>
                  <a:cubicBezTo>
                    <a:pt x="4571" y="853"/>
                    <a:pt x="4553" y="834"/>
                    <a:pt x="4529" y="834"/>
                  </a:cubicBezTo>
                  <a:moveTo>
                    <a:pt x="1926" y="822"/>
                  </a:moveTo>
                  <a:cubicBezTo>
                    <a:pt x="1902" y="822"/>
                    <a:pt x="1884" y="841"/>
                    <a:pt x="1884" y="864"/>
                  </a:cubicBezTo>
                  <a:cubicBezTo>
                    <a:pt x="1884" y="887"/>
                    <a:pt x="1902" y="906"/>
                    <a:pt x="1926" y="906"/>
                  </a:cubicBezTo>
                  <a:cubicBezTo>
                    <a:pt x="1949" y="906"/>
                    <a:pt x="1968" y="887"/>
                    <a:pt x="1968" y="864"/>
                  </a:cubicBezTo>
                  <a:cubicBezTo>
                    <a:pt x="1968" y="841"/>
                    <a:pt x="1949" y="822"/>
                    <a:pt x="1926" y="822"/>
                  </a:cubicBezTo>
                  <a:moveTo>
                    <a:pt x="5478" y="804"/>
                  </a:moveTo>
                  <a:cubicBezTo>
                    <a:pt x="5459" y="804"/>
                    <a:pt x="5444" y="819"/>
                    <a:pt x="5444" y="837"/>
                  </a:cubicBezTo>
                  <a:cubicBezTo>
                    <a:pt x="5444" y="855"/>
                    <a:pt x="5459" y="870"/>
                    <a:pt x="5478" y="870"/>
                  </a:cubicBezTo>
                  <a:cubicBezTo>
                    <a:pt x="5496" y="870"/>
                    <a:pt x="5511" y="855"/>
                    <a:pt x="5511" y="837"/>
                  </a:cubicBezTo>
                  <a:cubicBezTo>
                    <a:pt x="5511" y="819"/>
                    <a:pt x="5496" y="804"/>
                    <a:pt x="5478" y="804"/>
                  </a:cubicBezTo>
                  <a:moveTo>
                    <a:pt x="2677" y="775"/>
                  </a:moveTo>
                  <a:cubicBezTo>
                    <a:pt x="2657" y="775"/>
                    <a:pt x="2641" y="791"/>
                    <a:pt x="2641" y="811"/>
                  </a:cubicBezTo>
                  <a:cubicBezTo>
                    <a:pt x="2641" y="831"/>
                    <a:pt x="2657" y="847"/>
                    <a:pt x="2677" y="847"/>
                  </a:cubicBezTo>
                  <a:cubicBezTo>
                    <a:pt x="2696" y="847"/>
                    <a:pt x="2713" y="831"/>
                    <a:pt x="2713" y="811"/>
                  </a:cubicBezTo>
                  <a:cubicBezTo>
                    <a:pt x="2713" y="791"/>
                    <a:pt x="2696" y="775"/>
                    <a:pt x="2677" y="775"/>
                  </a:cubicBezTo>
                  <a:moveTo>
                    <a:pt x="2574" y="761"/>
                  </a:moveTo>
                  <a:cubicBezTo>
                    <a:pt x="2563" y="761"/>
                    <a:pt x="2555" y="770"/>
                    <a:pt x="2555" y="780"/>
                  </a:cubicBezTo>
                  <a:cubicBezTo>
                    <a:pt x="2555" y="791"/>
                    <a:pt x="2563" y="799"/>
                    <a:pt x="2574" y="799"/>
                  </a:cubicBezTo>
                  <a:cubicBezTo>
                    <a:pt x="2584" y="799"/>
                    <a:pt x="2593" y="791"/>
                    <a:pt x="2593" y="780"/>
                  </a:cubicBezTo>
                  <a:cubicBezTo>
                    <a:pt x="2593" y="770"/>
                    <a:pt x="2584" y="761"/>
                    <a:pt x="2574" y="761"/>
                  </a:cubicBezTo>
                  <a:moveTo>
                    <a:pt x="4105" y="758"/>
                  </a:moveTo>
                  <a:cubicBezTo>
                    <a:pt x="4093" y="758"/>
                    <a:pt x="4084" y="768"/>
                    <a:pt x="4084" y="780"/>
                  </a:cubicBezTo>
                  <a:cubicBezTo>
                    <a:pt x="4084" y="791"/>
                    <a:pt x="4093" y="801"/>
                    <a:pt x="4105" y="801"/>
                  </a:cubicBezTo>
                  <a:cubicBezTo>
                    <a:pt x="4117" y="801"/>
                    <a:pt x="4126" y="791"/>
                    <a:pt x="4126" y="780"/>
                  </a:cubicBezTo>
                  <a:cubicBezTo>
                    <a:pt x="4126" y="768"/>
                    <a:pt x="4117" y="758"/>
                    <a:pt x="4105" y="758"/>
                  </a:cubicBezTo>
                  <a:moveTo>
                    <a:pt x="3485" y="750"/>
                  </a:moveTo>
                  <a:cubicBezTo>
                    <a:pt x="3471" y="750"/>
                    <a:pt x="3461" y="760"/>
                    <a:pt x="3461" y="774"/>
                  </a:cubicBezTo>
                  <a:cubicBezTo>
                    <a:pt x="3461" y="787"/>
                    <a:pt x="3471" y="798"/>
                    <a:pt x="3485" y="798"/>
                  </a:cubicBezTo>
                  <a:cubicBezTo>
                    <a:pt x="3498" y="798"/>
                    <a:pt x="3509" y="787"/>
                    <a:pt x="3509" y="774"/>
                  </a:cubicBezTo>
                  <a:cubicBezTo>
                    <a:pt x="3509" y="760"/>
                    <a:pt x="3498" y="750"/>
                    <a:pt x="3485" y="750"/>
                  </a:cubicBezTo>
                  <a:moveTo>
                    <a:pt x="4341" y="746"/>
                  </a:moveTo>
                  <a:cubicBezTo>
                    <a:pt x="4313" y="746"/>
                    <a:pt x="4291" y="768"/>
                    <a:pt x="4291" y="796"/>
                  </a:cubicBezTo>
                  <a:cubicBezTo>
                    <a:pt x="4291" y="824"/>
                    <a:pt x="4313" y="846"/>
                    <a:pt x="4341" y="846"/>
                  </a:cubicBezTo>
                  <a:cubicBezTo>
                    <a:pt x="4368" y="846"/>
                    <a:pt x="4391" y="824"/>
                    <a:pt x="4391" y="796"/>
                  </a:cubicBezTo>
                  <a:cubicBezTo>
                    <a:pt x="4391" y="768"/>
                    <a:pt x="4368" y="746"/>
                    <a:pt x="4341" y="746"/>
                  </a:cubicBezTo>
                  <a:moveTo>
                    <a:pt x="4984" y="746"/>
                  </a:moveTo>
                  <a:cubicBezTo>
                    <a:pt x="4973" y="746"/>
                    <a:pt x="4965" y="755"/>
                    <a:pt x="4965" y="765"/>
                  </a:cubicBezTo>
                  <a:cubicBezTo>
                    <a:pt x="4965" y="776"/>
                    <a:pt x="4973" y="784"/>
                    <a:pt x="4984" y="784"/>
                  </a:cubicBezTo>
                  <a:cubicBezTo>
                    <a:pt x="4994" y="784"/>
                    <a:pt x="5003" y="776"/>
                    <a:pt x="5003" y="765"/>
                  </a:cubicBezTo>
                  <a:cubicBezTo>
                    <a:pt x="5003" y="755"/>
                    <a:pt x="4994" y="746"/>
                    <a:pt x="4984" y="746"/>
                  </a:cubicBezTo>
                  <a:moveTo>
                    <a:pt x="5199" y="741"/>
                  </a:moveTo>
                  <a:cubicBezTo>
                    <a:pt x="5179" y="741"/>
                    <a:pt x="5163" y="757"/>
                    <a:pt x="5163" y="776"/>
                  </a:cubicBezTo>
                  <a:cubicBezTo>
                    <a:pt x="5163" y="796"/>
                    <a:pt x="5179" y="812"/>
                    <a:pt x="5199" y="812"/>
                  </a:cubicBezTo>
                  <a:cubicBezTo>
                    <a:pt x="5219" y="812"/>
                    <a:pt x="5235" y="796"/>
                    <a:pt x="5235" y="776"/>
                  </a:cubicBezTo>
                  <a:cubicBezTo>
                    <a:pt x="5235" y="757"/>
                    <a:pt x="5219" y="741"/>
                    <a:pt x="5199" y="741"/>
                  </a:cubicBezTo>
                  <a:moveTo>
                    <a:pt x="1737" y="734"/>
                  </a:moveTo>
                  <a:cubicBezTo>
                    <a:pt x="1709" y="734"/>
                    <a:pt x="1687" y="757"/>
                    <a:pt x="1687" y="784"/>
                  </a:cubicBezTo>
                  <a:cubicBezTo>
                    <a:pt x="1687" y="812"/>
                    <a:pt x="1709" y="834"/>
                    <a:pt x="1737" y="834"/>
                  </a:cubicBezTo>
                  <a:cubicBezTo>
                    <a:pt x="1764" y="834"/>
                    <a:pt x="1787" y="812"/>
                    <a:pt x="1787" y="784"/>
                  </a:cubicBezTo>
                  <a:cubicBezTo>
                    <a:pt x="1787" y="757"/>
                    <a:pt x="1764" y="734"/>
                    <a:pt x="1737" y="734"/>
                  </a:cubicBezTo>
                  <a:moveTo>
                    <a:pt x="2380" y="734"/>
                  </a:moveTo>
                  <a:cubicBezTo>
                    <a:pt x="2370" y="734"/>
                    <a:pt x="2361" y="743"/>
                    <a:pt x="2361" y="753"/>
                  </a:cubicBezTo>
                  <a:cubicBezTo>
                    <a:pt x="2361" y="764"/>
                    <a:pt x="2370" y="772"/>
                    <a:pt x="2380" y="772"/>
                  </a:cubicBezTo>
                  <a:cubicBezTo>
                    <a:pt x="2391" y="772"/>
                    <a:pt x="2399" y="764"/>
                    <a:pt x="2399" y="753"/>
                  </a:cubicBezTo>
                  <a:cubicBezTo>
                    <a:pt x="2399" y="743"/>
                    <a:pt x="2391" y="734"/>
                    <a:pt x="2380" y="734"/>
                  </a:cubicBezTo>
                  <a:moveTo>
                    <a:pt x="5096" y="726"/>
                  </a:moveTo>
                  <a:cubicBezTo>
                    <a:pt x="5085" y="726"/>
                    <a:pt x="5077" y="735"/>
                    <a:pt x="5077" y="745"/>
                  </a:cubicBezTo>
                  <a:cubicBezTo>
                    <a:pt x="5077" y="756"/>
                    <a:pt x="5085" y="764"/>
                    <a:pt x="5096" y="764"/>
                  </a:cubicBezTo>
                  <a:cubicBezTo>
                    <a:pt x="5106" y="764"/>
                    <a:pt x="5115" y="756"/>
                    <a:pt x="5115" y="745"/>
                  </a:cubicBezTo>
                  <a:cubicBezTo>
                    <a:pt x="5115" y="735"/>
                    <a:pt x="5106" y="726"/>
                    <a:pt x="5096" y="726"/>
                  </a:cubicBezTo>
                  <a:moveTo>
                    <a:pt x="3659" y="716"/>
                  </a:moveTo>
                  <a:cubicBezTo>
                    <a:pt x="3633" y="716"/>
                    <a:pt x="3612" y="738"/>
                    <a:pt x="3612" y="764"/>
                  </a:cubicBezTo>
                  <a:cubicBezTo>
                    <a:pt x="3612" y="791"/>
                    <a:pt x="3633" y="812"/>
                    <a:pt x="3659" y="812"/>
                  </a:cubicBezTo>
                  <a:cubicBezTo>
                    <a:pt x="3686" y="812"/>
                    <a:pt x="3707" y="791"/>
                    <a:pt x="3707" y="764"/>
                  </a:cubicBezTo>
                  <a:cubicBezTo>
                    <a:pt x="3707" y="738"/>
                    <a:pt x="3686" y="716"/>
                    <a:pt x="3659" y="716"/>
                  </a:cubicBezTo>
                  <a:moveTo>
                    <a:pt x="4841" y="713"/>
                  </a:moveTo>
                  <a:cubicBezTo>
                    <a:pt x="4825" y="713"/>
                    <a:pt x="4811" y="726"/>
                    <a:pt x="4811" y="743"/>
                  </a:cubicBezTo>
                  <a:cubicBezTo>
                    <a:pt x="4811" y="759"/>
                    <a:pt x="4825" y="773"/>
                    <a:pt x="4841" y="773"/>
                  </a:cubicBezTo>
                  <a:cubicBezTo>
                    <a:pt x="4858" y="773"/>
                    <a:pt x="4871" y="759"/>
                    <a:pt x="4871" y="743"/>
                  </a:cubicBezTo>
                  <a:cubicBezTo>
                    <a:pt x="4871" y="726"/>
                    <a:pt x="4858" y="713"/>
                    <a:pt x="4841" y="713"/>
                  </a:cubicBezTo>
                  <a:moveTo>
                    <a:pt x="3973" y="711"/>
                  </a:moveTo>
                  <a:cubicBezTo>
                    <a:pt x="3952" y="711"/>
                    <a:pt x="3934" y="728"/>
                    <a:pt x="3934" y="750"/>
                  </a:cubicBezTo>
                  <a:cubicBezTo>
                    <a:pt x="3934" y="771"/>
                    <a:pt x="3952" y="788"/>
                    <a:pt x="3973" y="788"/>
                  </a:cubicBezTo>
                  <a:cubicBezTo>
                    <a:pt x="3994" y="788"/>
                    <a:pt x="4012" y="771"/>
                    <a:pt x="4012" y="750"/>
                  </a:cubicBezTo>
                  <a:cubicBezTo>
                    <a:pt x="4012" y="728"/>
                    <a:pt x="3994" y="711"/>
                    <a:pt x="3973" y="711"/>
                  </a:cubicBezTo>
                  <a:moveTo>
                    <a:pt x="3165" y="709"/>
                  </a:moveTo>
                  <a:cubicBezTo>
                    <a:pt x="3148" y="709"/>
                    <a:pt x="3135" y="722"/>
                    <a:pt x="3135" y="739"/>
                  </a:cubicBezTo>
                  <a:cubicBezTo>
                    <a:pt x="3135" y="755"/>
                    <a:pt x="3148" y="769"/>
                    <a:pt x="3165" y="769"/>
                  </a:cubicBezTo>
                  <a:cubicBezTo>
                    <a:pt x="3182" y="769"/>
                    <a:pt x="3195" y="755"/>
                    <a:pt x="3195" y="739"/>
                  </a:cubicBezTo>
                  <a:cubicBezTo>
                    <a:pt x="3195" y="722"/>
                    <a:pt x="3182" y="709"/>
                    <a:pt x="3165" y="709"/>
                  </a:cubicBezTo>
                  <a:moveTo>
                    <a:pt x="2237" y="701"/>
                  </a:moveTo>
                  <a:cubicBezTo>
                    <a:pt x="2221" y="701"/>
                    <a:pt x="2207" y="714"/>
                    <a:pt x="2207" y="731"/>
                  </a:cubicBezTo>
                  <a:cubicBezTo>
                    <a:pt x="2207" y="747"/>
                    <a:pt x="2221" y="761"/>
                    <a:pt x="2237" y="761"/>
                  </a:cubicBezTo>
                  <a:cubicBezTo>
                    <a:pt x="2254" y="761"/>
                    <a:pt x="2267" y="747"/>
                    <a:pt x="2267" y="731"/>
                  </a:cubicBezTo>
                  <a:cubicBezTo>
                    <a:pt x="2267" y="714"/>
                    <a:pt x="2254" y="701"/>
                    <a:pt x="2237" y="701"/>
                  </a:cubicBezTo>
                  <a:moveTo>
                    <a:pt x="4594" y="692"/>
                  </a:moveTo>
                  <a:cubicBezTo>
                    <a:pt x="4568" y="692"/>
                    <a:pt x="4547" y="713"/>
                    <a:pt x="4547" y="739"/>
                  </a:cubicBezTo>
                  <a:cubicBezTo>
                    <a:pt x="4547" y="764"/>
                    <a:pt x="4568" y="785"/>
                    <a:pt x="4594" y="785"/>
                  </a:cubicBezTo>
                  <a:cubicBezTo>
                    <a:pt x="4620" y="785"/>
                    <a:pt x="4640" y="764"/>
                    <a:pt x="4640" y="739"/>
                  </a:cubicBezTo>
                  <a:cubicBezTo>
                    <a:pt x="4640" y="713"/>
                    <a:pt x="4620" y="692"/>
                    <a:pt x="4594" y="692"/>
                  </a:cubicBezTo>
                  <a:moveTo>
                    <a:pt x="1990" y="680"/>
                  </a:moveTo>
                  <a:cubicBezTo>
                    <a:pt x="1964" y="680"/>
                    <a:pt x="1944" y="701"/>
                    <a:pt x="1944" y="727"/>
                  </a:cubicBezTo>
                  <a:cubicBezTo>
                    <a:pt x="1944" y="752"/>
                    <a:pt x="1964" y="773"/>
                    <a:pt x="1990" y="773"/>
                  </a:cubicBezTo>
                  <a:cubicBezTo>
                    <a:pt x="2016" y="773"/>
                    <a:pt x="2036" y="752"/>
                    <a:pt x="2036" y="727"/>
                  </a:cubicBezTo>
                  <a:cubicBezTo>
                    <a:pt x="2036" y="701"/>
                    <a:pt x="2016" y="680"/>
                    <a:pt x="1990" y="680"/>
                  </a:cubicBezTo>
                  <a:moveTo>
                    <a:pt x="3823" y="680"/>
                  </a:moveTo>
                  <a:cubicBezTo>
                    <a:pt x="3805" y="680"/>
                    <a:pt x="3790" y="694"/>
                    <a:pt x="3790" y="713"/>
                  </a:cubicBezTo>
                  <a:cubicBezTo>
                    <a:pt x="3790" y="731"/>
                    <a:pt x="3805" y="746"/>
                    <a:pt x="3823" y="746"/>
                  </a:cubicBezTo>
                  <a:cubicBezTo>
                    <a:pt x="3842" y="746"/>
                    <a:pt x="3856" y="731"/>
                    <a:pt x="3856" y="713"/>
                  </a:cubicBezTo>
                  <a:cubicBezTo>
                    <a:pt x="3856" y="694"/>
                    <a:pt x="3842" y="680"/>
                    <a:pt x="3823" y="680"/>
                  </a:cubicBezTo>
                  <a:moveTo>
                    <a:pt x="2989" y="675"/>
                  </a:moveTo>
                  <a:cubicBezTo>
                    <a:pt x="2970" y="675"/>
                    <a:pt x="2955" y="690"/>
                    <a:pt x="2955" y="709"/>
                  </a:cubicBezTo>
                  <a:cubicBezTo>
                    <a:pt x="2955" y="727"/>
                    <a:pt x="2970" y="742"/>
                    <a:pt x="2989" y="742"/>
                  </a:cubicBezTo>
                  <a:cubicBezTo>
                    <a:pt x="3007" y="742"/>
                    <a:pt x="3022" y="727"/>
                    <a:pt x="3022" y="709"/>
                  </a:cubicBezTo>
                  <a:cubicBezTo>
                    <a:pt x="3022" y="690"/>
                    <a:pt x="3007" y="675"/>
                    <a:pt x="2989" y="675"/>
                  </a:cubicBezTo>
                  <a:moveTo>
                    <a:pt x="2794" y="663"/>
                  </a:moveTo>
                  <a:cubicBezTo>
                    <a:pt x="2770" y="663"/>
                    <a:pt x="2752" y="682"/>
                    <a:pt x="2752" y="705"/>
                  </a:cubicBezTo>
                  <a:cubicBezTo>
                    <a:pt x="2752" y="728"/>
                    <a:pt x="2770" y="747"/>
                    <a:pt x="2794" y="747"/>
                  </a:cubicBezTo>
                  <a:cubicBezTo>
                    <a:pt x="2817" y="747"/>
                    <a:pt x="2835" y="728"/>
                    <a:pt x="2835" y="705"/>
                  </a:cubicBezTo>
                  <a:cubicBezTo>
                    <a:pt x="2835" y="682"/>
                    <a:pt x="2817" y="663"/>
                    <a:pt x="2794" y="663"/>
                  </a:cubicBezTo>
                  <a:moveTo>
                    <a:pt x="5511" y="641"/>
                  </a:moveTo>
                  <a:cubicBezTo>
                    <a:pt x="5492" y="641"/>
                    <a:pt x="5478" y="655"/>
                    <a:pt x="5478" y="674"/>
                  </a:cubicBezTo>
                  <a:cubicBezTo>
                    <a:pt x="5478" y="692"/>
                    <a:pt x="5492" y="707"/>
                    <a:pt x="5511" y="707"/>
                  </a:cubicBezTo>
                  <a:cubicBezTo>
                    <a:pt x="5529" y="707"/>
                    <a:pt x="5544" y="692"/>
                    <a:pt x="5544" y="674"/>
                  </a:cubicBezTo>
                  <a:cubicBezTo>
                    <a:pt x="5544" y="655"/>
                    <a:pt x="5529" y="641"/>
                    <a:pt x="5511" y="641"/>
                  </a:cubicBezTo>
                  <a:moveTo>
                    <a:pt x="5316" y="629"/>
                  </a:moveTo>
                  <a:cubicBezTo>
                    <a:pt x="5292" y="629"/>
                    <a:pt x="5274" y="647"/>
                    <a:pt x="5274" y="671"/>
                  </a:cubicBezTo>
                  <a:cubicBezTo>
                    <a:pt x="5274" y="694"/>
                    <a:pt x="5292" y="712"/>
                    <a:pt x="5316" y="712"/>
                  </a:cubicBezTo>
                  <a:cubicBezTo>
                    <a:pt x="5339" y="712"/>
                    <a:pt x="5358" y="694"/>
                    <a:pt x="5358" y="671"/>
                  </a:cubicBezTo>
                  <a:cubicBezTo>
                    <a:pt x="5358" y="647"/>
                    <a:pt x="5339" y="629"/>
                    <a:pt x="5316" y="629"/>
                  </a:cubicBezTo>
                  <a:moveTo>
                    <a:pt x="3545" y="616"/>
                  </a:moveTo>
                  <a:cubicBezTo>
                    <a:pt x="3525" y="616"/>
                    <a:pt x="3509" y="632"/>
                    <a:pt x="3509" y="652"/>
                  </a:cubicBezTo>
                  <a:cubicBezTo>
                    <a:pt x="3509" y="672"/>
                    <a:pt x="3525" y="688"/>
                    <a:pt x="3545" y="688"/>
                  </a:cubicBezTo>
                  <a:cubicBezTo>
                    <a:pt x="3564" y="688"/>
                    <a:pt x="3581" y="672"/>
                    <a:pt x="3581" y="652"/>
                  </a:cubicBezTo>
                  <a:cubicBezTo>
                    <a:pt x="3581" y="632"/>
                    <a:pt x="3564" y="616"/>
                    <a:pt x="3545" y="616"/>
                  </a:cubicBezTo>
                  <a:moveTo>
                    <a:pt x="3442" y="602"/>
                  </a:moveTo>
                  <a:cubicBezTo>
                    <a:pt x="3431" y="602"/>
                    <a:pt x="3423" y="611"/>
                    <a:pt x="3423" y="621"/>
                  </a:cubicBezTo>
                  <a:cubicBezTo>
                    <a:pt x="3423" y="632"/>
                    <a:pt x="3431" y="640"/>
                    <a:pt x="3442" y="640"/>
                  </a:cubicBezTo>
                  <a:cubicBezTo>
                    <a:pt x="3452" y="640"/>
                    <a:pt x="3461" y="632"/>
                    <a:pt x="3461" y="621"/>
                  </a:cubicBezTo>
                  <a:cubicBezTo>
                    <a:pt x="3461" y="611"/>
                    <a:pt x="3452" y="602"/>
                    <a:pt x="3442" y="602"/>
                  </a:cubicBezTo>
                  <a:moveTo>
                    <a:pt x="4973" y="600"/>
                  </a:moveTo>
                  <a:cubicBezTo>
                    <a:pt x="4961" y="600"/>
                    <a:pt x="4952" y="609"/>
                    <a:pt x="4952" y="621"/>
                  </a:cubicBezTo>
                  <a:cubicBezTo>
                    <a:pt x="4952" y="632"/>
                    <a:pt x="4961" y="642"/>
                    <a:pt x="4973" y="642"/>
                  </a:cubicBezTo>
                  <a:cubicBezTo>
                    <a:pt x="4985" y="642"/>
                    <a:pt x="4994" y="632"/>
                    <a:pt x="4994" y="621"/>
                  </a:cubicBezTo>
                  <a:cubicBezTo>
                    <a:pt x="4994" y="609"/>
                    <a:pt x="4985" y="600"/>
                    <a:pt x="4973" y="600"/>
                  </a:cubicBezTo>
                  <a:moveTo>
                    <a:pt x="4353" y="591"/>
                  </a:moveTo>
                  <a:cubicBezTo>
                    <a:pt x="4339" y="591"/>
                    <a:pt x="4329" y="602"/>
                    <a:pt x="4329" y="615"/>
                  </a:cubicBezTo>
                  <a:cubicBezTo>
                    <a:pt x="4329" y="628"/>
                    <a:pt x="4339" y="639"/>
                    <a:pt x="4353" y="639"/>
                  </a:cubicBezTo>
                  <a:cubicBezTo>
                    <a:pt x="4366" y="639"/>
                    <a:pt x="4377" y="628"/>
                    <a:pt x="4377" y="615"/>
                  </a:cubicBezTo>
                  <a:cubicBezTo>
                    <a:pt x="4377" y="602"/>
                    <a:pt x="4366" y="591"/>
                    <a:pt x="4353" y="591"/>
                  </a:cubicBezTo>
                  <a:moveTo>
                    <a:pt x="2605" y="575"/>
                  </a:moveTo>
                  <a:cubicBezTo>
                    <a:pt x="2577" y="575"/>
                    <a:pt x="2555" y="598"/>
                    <a:pt x="2555" y="625"/>
                  </a:cubicBezTo>
                  <a:cubicBezTo>
                    <a:pt x="2555" y="653"/>
                    <a:pt x="2577" y="675"/>
                    <a:pt x="2605" y="675"/>
                  </a:cubicBezTo>
                  <a:cubicBezTo>
                    <a:pt x="2632" y="675"/>
                    <a:pt x="2655" y="653"/>
                    <a:pt x="2655" y="625"/>
                  </a:cubicBezTo>
                  <a:cubicBezTo>
                    <a:pt x="2655" y="598"/>
                    <a:pt x="2632" y="575"/>
                    <a:pt x="2605" y="575"/>
                  </a:cubicBezTo>
                  <a:moveTo>
                    <a:pt x="3248" y="575"/>
                  </a:moveTo>
                  <a:cubicBezTo>
                    <a:pt x="3238" y="575"/>
                    <a:pt x="3229" y="584"/>
                    <a:pt x="3229" y="594"/>
                  </a:cubicBezTo>
                  <a:cubicBezTo>
                    <a:pt x="3229" y="605"/>
                    <a:pt x="3238" y="613"/>
                    <a:pt x="3248" y="613"/>
                  </a:cubicBezTo>
                  <a:cubicBezTo>
                    <a:pt x="3259" y="613"/>
                    <a:pt x="3267" y="605"/>
                    <a:pt x="3267" y="594"/>
                  </a:cubicBezTo>
                  <a:cubicBezTo>
                    <a:pt x="3267" y="584"/>
                    <a:pt x="3259" y="575"/>
                    <a:pt x="3248" y="575"/>
                  </a:cubicBezTo>
                  <a:moveTo>
                    <a:pt x="4527" y="557"/>
                  </a:moveTo>
                  <a:cubicBezTo>
                    <a:pt x="4501" y="557"/>
                    <a:pt x="4479" y="579"/>
                    <a:pt x="4479" y="605"/>
                  </a:cubicBezTo>
                  <a:cubicBezTo>
                    <a:pt x="4479" y="632"/>
                    <a:pt x="4501" y="653"/>
                    <a:pt x="4527" y="653"/>
                  </a:cubicBezTo>
                  <a:cubicBezTo>
                    <a:pt x="4554" y="653"/>
                    <a:pt x="4575" y="632"/>
                    <a:pt x="4575" y="605"/>
                  </a:cubicBezTo>
                  <a:cubicBezTo>
                    <a:pt x="4575" y="579"/>
                    <a:pt x="4554" y="557"/>
                    <a:pt x="4527" y="557"/>
                  </a:cubicBezTo>
                  <a:moveTo>
                    <a:pt x="4841" y="552"/>
                  </a:moveTo>
                  <a:cubicBezTo>
                    <a:pt x="4820" y="552"/>
                    <a:pt x="4802" y="569"/>
                    <a:pt x="4802" y="591"/>
                  </a:cubicBezTo>
                  <a:cubicBezTo>
                    <a:pt x="4802" y="612"/>
                    <a:pt x="4820" y="630"/>
                    <a:pt x="4841" y="630"/>
                  </a:cubicBezTo>
                  <a:cubicBezTo>
                    <a:pt x="4862" y="630"/>
                    <a:pt x="4880" y="612"/>
                    <a:pt x="4880" y="591"/>
                  </a:cubicBezTo>
                  <a:cubicBezTo>
                    <a:pt x="4880" y="569"/>
                    <a:pt x="4862" y="552"/>
                    <a:pt x="4841" y="552"/>
                  </a:cubicBezTo>
                  <a:moveTo>
                    <a:pt x="4033" y="550"/>
                  </a:moveTo>
                  <a:cubicBezTo>
                    <a:pt x="4016" y="550"/>
                    <a:pt x="4003" y="563"/>
                    <a:pt x="4003" y="580"/>
                  </a:cubicBezTo>
                  <a:cubicBezTo>
                    <a:pt x="4003" y="596"/>
                    <a:pt x="4016" y="610"/>
                    <a:pt x="4033" y="610"/>
                  </a:cubicBezTo>
                  <a:cubicBezTo>
                    <a:pt x="4050" y="610"/>
                    <a:pt x="4063" y="596"/>
                    <a:pt x="4063" y="580"/>
                  </a:cubicBezTo>
                  <a:cubicBezTo>
                    <a:pt x="4063" y="563"/>
                    <a:pt x="4050" y="550"/>
                    <a:pt x="4033" y="550"/>
                  </a:cubicBezTo>
                  <a:moveTo>
                    <a:pt x="3105" y="542"/>
                  </a:moveTo>
                  <a:cubicBezTo>
                    <a:pt x="3089" y="542"/>
                    <a:pt x="3075" y="555"/>
                    <a:pt x="3075" y="572"/>
                  </a:cubicBezTo>
                  <a:cubicBezTo>
                    <a:pt x="3075" y="588"/>
                    <a:pt x="3089" y="602"/>
                    <a:pt x="3105" y="602"/>
                  </a:cubicBezTo>
                  <a:cubicBezTo>
                    <a:pt x="3122" y="602"/>
                    <a:pt x="3135" y="588"/>
                    <a:pt x="3135" y="572"/>
                  </a:cubicBezTo>
                  <a:cubicBezTo>
                    <a:pt x="3135" y="555"/>
                    <a:pt x="3122" y="542"/>
                    <a:pt x="3105" y="542"/>
                  </a:cubicBezTo>
                  <a:moveTo>
                    <a:pt x="5127" y="541"/>
                  </a:moveTo>
                  <a:cubicBezTo>
                    <a:pt x="5099" y="541"/>
                    <a:pt x="5077" y="563"/>
                    <a:pt x="5077" y="591"/>
                  </a:cubicBezTo>
                  <a:cubicBezTo>
                    <a:pt x="5077" y="618"/>
                    <a:pt x="5099" y="641"/>
                    <a:pt x="5127" y="641"/>
                  </a:cubicBezTo>
                  <a:cubicBezTo>
                    <a:pt x="5155" y="641"/>
                    <a:pt x="5177" y="618"/>
                    <a:pt x="5177" y="591"/>
                  </a:cubicBezTo>
                  <a:cubicBezTo>
                    <a:pt x="5177" y="563"/>
                    <a:pt x="5155" y="541"/>
                    <a:pt x="5127" y="541"/>
                  </a:cubicBezTo>
                  <a:moveTo>
                    <a:pt x="5599" y="527"/>
                  </a:moveTo>
                  <a:cubicBezTo>
                    <a:pt x="5598" y="530"/>
                    <a:pt x="5597" y="534"/>
                    <a:pt x="5597" y="537"/>
                  </a:cubicBezTo>
                  <a:cubicBezTo>
                    <a:pt x="5597" y="541"/>
                    <a:pt x="5598" y="544"/>
                    <a:pt x="5599" y="547"/>
                  </a:cubicBezTo>
                  <a:cubicBezTo>
                    <a:pt x="5599" y="527"/>
                    <a:pt x="5599" y="527"/>
                    <a:pt x="5599" y="527"/>
                  </a:cubicBezTo>
                  <a:moveTo>
                    <a:pt x="2858" y="521"/>
                  </a:moveTo>
                  <a:cubicBezTo>
                    <a:pt x="2832" y="521"/>
                    <a:pt x="2811" y="542"/>
                    <a:pt x="2811" y="568"/>
                  </a:cubicBezTo>
                  <a:cubicBezTo>
                    <a:pt x="2811" y="594"/>
                    <a:pt x="2832" y="614"/>
                    <a:pt x="2858" y="614"/>
                  </a:cubicBezTo>
                  <a:cubicBezTo>
                    <a:pt x="2884" y="614"/>
                    <a:pt x="2904" y="594"/>
                    <a:pt x="2904" y="568"/>
                  </a:cubicBezTo>
                  <a:cubicBezTo>
                    <a:pt x="2904" y="542"/>
                    <a:pt x="2884" y="521"/>
                    <a:pt x="2858" y="521"/>
                  </a:cubicBezTo>
                  <a:moveTo>
                    <a:pt x="4691" y="521"/>
                  </a:moveTo>
                  <a:cubicBezTo>
                    <a:pt x="4673" y="521"/>
                    <a:pt x="4658" y="536"/>
                    <a:pt x="4658" y="554"/>
                  </a:cubicBezTo>
                  <a:cubicBezTo>
                    <a:pt x="4658" y="572"/>
                    <a:pt x="4673" y="587"/>
                    <a:pt x="4691" y="587"/>
                  </a:cubicBezTo>
                  <a:cubicBezTo>
                    <a:pt x="4710" y="587"/>
                    <a:pt x="4724" y="572"/>
                    <a:pt x="4724" y="554"/>
                  </a:cubicBezTo>
                  <a:cubicBezTo>
                    <a:pt x="4724" y="536"/>
                    <a:pt x="4710" y="521"/>
                    <a:pt x="4691" y="521"/>
                  </a:cubicBezTo>
                  <a:moveTo>
                    <a:pt x="3857" y="516"/>
                  </a:moveTo>
                  <a:cubicBezTo>
                    <a:pt x="3838" y="516"/>
                    <a:pt x="3823" y="531"/>
                    <a:pt x="3823" y="550"/>
                  </a:cubicBezTo>
                  <a:cubicBezTo>
                    <a:pt x="3823" y="568"/>
                    <a:pt x="3838" y="583"/>
                    <a:pt x="3857" y="583"/>
                  </a:cubicBezTo>
                  <a:cubicBezTo>
                    <a:pt x="3875" y="583"/>
                    <a:pt x="3890" y="568"/>
                    <a:pt x="3890" y="550"/>
                  </a:cubicBezTo>
                  <a:cubicBezTo>
                    <a:pt x="3890" y="531"/>
                    <a:pt x="3875" y="516"/>
                    <a:pt x="3857" y="516"/>
                  </a:cubicBezTo>
                  <a:moveTo>
                    <a:pt x="3661" y="504"/>
                  </a:moveTo>
                  <a:cubicBezTo>
                    <a:pt x="3638" y="504"/>
                    <a:pt x="3620" y="523"/>
                    <a:pt x="3620" y="546"/>
                  </a:cubicBezTo>
                  <a:cubicBezTo>
                    <a:pt x="3620" y="570"/>
                    <a:pt x="3638" y="588"/>
                    <a:pt x="3661" y="588"/>
                  </a:cubicBezTo>
                  <a:cubicBezTo>
                    <a:pt x="3685" y="588"/>
                    <a:pt x="3703" y="570"/>
                    <a:pt x="3703" y="546"/>
                  </a:cubicBezTo>
                  <a:cubicBezTo>
                    <a:pt x="3703" y="523"/>
                    <a:pt x="3685" y="504"/>
                    <a:pt x="3661" y="504"/>
                  </a:cubicBezTo>
                  <a:moveTo>
                    <a:pt x="5380" y="487"/>
                  </a:moveTo>
                  <a:cubicBezTo>
                    <a:pt x="5354" y="487"/>
                    <a:pt x="5334" y="507"/>
                    <a:pt x="5334" y="533"/>
                  </a:cubicBezTo>
                  <a:cubicBezTo>
                    <a:pt x="5334" y="559"/>
                    <a:pt x="5354" y="580"/>
                    <a:pt x="5380" y="580"/>
                  </a:cubicBezTo>
                  <a:cubicBezTo>
                    <a:pt x="5406" y="580"/>
                    <a:pt x="5427" y="559"/>
                    <a:pt x="5427" y="533"/>
                  </a:cubicBezTo>
                  <a:cubicBezTo>
                    <a:pt x="5427" y="507"/>
                    <a:pt x="5406" y="487"/>
                    <a:pt x="5380" y="487"/>
                  </a:cubicBezTo>
                  <a:moveTo>
                    <a:pt x="4413" y="458"/>
                  </a:moveTo>
                  <a:cubicBezTo>
                    <a:pt x="4393" y="458"/>
                    <a:pt x="4377" y="474"/>
                    <a:pt x="4377" y="493"/>
                  </a:cubicBezTo>
                  <a:cubicBezTo>
                    <a:pt x="4377" y="513"/>
                    <a:pt x="4393" y="529"/>
                    <a:pt x="4413" y="529"/>
                  </a:cubicBezTo>
                  <a:cubicBezTo>
                    <a:pt x="4432" y="529"/>
                    <a:pt x="4449" y="513"/>
                    <a:pt x="4449" y="493"/>
                  </a:cubicBezTo>
                  <a:cubicBezTo>
                    <a:pt x="4449" y="474"/>
                    <a:pt x="4432" y="458"/>
                    <a:pt x="4413" y="458"/>
                  </a:cubicBezTo>
                  <a:moveTo>
                    <a:pt x="4310" y="443"/>
                  </a:moveTo>
                  <a:cubicBezTo>
                    <a:pt x="4299" y="443"/>
                    <a:pt x="4291" y="452"/>
                    <a:pt x="4291" y="462"/>
                  </a:cubicBezTo>
                  <a:cubicBezTo>
                    <a:pt x="4291" y="473"/>
                    <a:pt x="4299" y="481"/>
                    <a:pt x="4310" y="481"/>
                  </a:cubicBezTo>
                  <a:cubicBezTo>
                    <a:pt x="4320" y="481"/>
                    <a:pt x="4329" y="473"/>
                    <a:pt x="4329" y="462"/>
                  </a:cubicBezTo>
                  <a:cubicBezTo>
                    <a:pt x="4329" y="452"/>
                    <a:pt x="4320" y="443"/>
                    <a:pt x="4310" y="443"/>
                  </a:cubicBezTo>
                  <a:moveTo>
                    <a:pt x="3473" y="416"/>
                  </a:moveTo>
                  <a:cubicBezTo>
                    <a:pt x="3445" y="416"/>
                    <a:pt x="3423" y="439"/>
                    <a:pt x="3423" y="466"/>
                  </a:cubicBezTo>
                  <a:cubicBezTo>
                    <a:pt x="3423" y="494"/>
                    <a:pt x="3445" y="516"/>
                    <a:pt x="3473" y="516"/>
                  </a:cubicBezTo>
                  <a:cubicBezTo>
                    <a:pt x="3500" y="516"/>
                    <a:pt x="3523" y="494"/>
                    <a:pt x="3523" y="466"/>
                  </a:cubicBezTo>
                  <a:cubicBezTo>
                    <a:pt x="3523" y="439"/>
                    <a:pt x="3500" y="416"/>
                    <a:pt x="3473" y="416"/>
                  </a:cubicBezTo>
                  <a:moveTo>
                    <a:pt x="4116" y="416"/>
                  </a:moveTo>
                  <a:cubicBezTo>
                    <a:pt x="4105" y="416"/>
                    <a:pt x="4097" y="425"/>
                    <a:pt x="4097" y="435"/>
                  </a:cubicBezTo>
                  <a:cubicBezTo>
                    <a:pt x="4097" y="446"/>
                    <a:pt x="4105" y="454"/>
                    <a:pt x="4116" y="454"/>
                  </a:cubicBezTo>
                  <a:cubicBezTo>
                    <a:pt x="4126" y="454"/>
                    <a:pt x="4135" y="446"/>
                    <a:pt x="4135" y="435"/>
                  </a:cubicBezTo>
                  <a:cubicBezTo>
                    <a:pt x="4135" y="425"/>
                    <a:pt x="4126" y="416"/>
                    <a:pt x="4116" y="416"/>
                  </a:cubicBezTo>
                  <a:moveTo>
                    <a:pt x="4901" y="391"/>
                  </a:moveTo>
                  <a:cubicBezTo>
                    <a:pt x="4884" y="391"/>
                    <a:pt x="4871" y="404"/>
                    <a:pt x="4871" y="421"/>
                  </a:cubicBezTo>
                  <a:cubicBezTo>
                    <a:pt x="4871" y="437"/>
                    <a:pt x="4884" y="451"/>
                    <a:pt x="4901" y="451"/>
                  </a:cubicBezTo>
                  <a:cubicBezTo>
                    <a:pt x="4918" y="451"/>
                    <a:pt x="4931" y="437"/>
                    <a:pt x="4931" y="421"/>
                  </a:cubicBezTo>
                  <a:cubicBezTo>
                    <a:pt x="4931" y="404"/>
                    <a:pt x="4918" y="391"/>
                    <a:pt x="4901" y="391"/>
                  </a:cubicBezTo>
                  <a:moveTo>
                    <a:pt x="5139" y="387"/>
                  </a:moveTo>
                  <a:cubicBezTo>
                    <a:pt x="5126" y="387"/>
                    <a:pt x="5115" y="398"/>
                    <a:pt x="5115" y="411"/>
                  </a:cubicBezTo>
                  <a:cubicBezTo>
                    <a:pt x="5115" y="425"/>
                    <a:pt x="5126" y="435"/>
                    <a:pt x="5139" y="435"/>
                  </a:cubicBezTo>
                  <a:cubicBezTo>
                    <a:pt x="5152" y="435"/>
                    <a:pt x="5163" y="425"/>
                    <a:pt x="5163" y="411"/>
                  </a:cubicBezTo>
                  <a:cubicBezTo>
                    <a:pt x="5163" y="398"/>
                    <a:pt x="5152" y="387"/>
                    <a:pt x="5139" y="387"/>
                  </a:cubicBezTo>
                  <a:moveTo>
                    <a:pt x="3973" y="383"/>
                  </a:moveTo>
                  <a:cubicBezTo>
                    <a:pt x="3957" y="383"/>
                    <a:pt x="3943" y="397"/>
                    <a:pt x="3943" y="413"/>
                  </a:cubicBezTo>
                  <a:cubicBezTo>
                    <a:pt x="3943" y="430"/>
                    <a:pt x="3957" y="443"/>
                    <a:pt x="3973" y="443"/>
                  </a:cubicBezTo>
                  <a:cubicBezTo>
                    <a:pt x="3990" y="443"/>
                    <a:pt x="4003" y="430"/>
                    <a:pt x="4003" y="413"/>
                  </a:cubicBezTo>
                  <a:cubicBezTo>
                    <a:pt x="4003" y="397"/>
                    <a:pt x="3990" y="383"/>
                    <a:pt x="3973" y="383"/>
                  </a:cubicBezTo>
                  <a:moveTo>
                    <a:pt x="3726" y="363"/>
                  </a:moveTo>
                  <a:cubicBezTo>
                    <a:pt x="3700" y="363"/>
                    <a:pt x="3679" y="383"/>
                    <a:pt x="3679" y="409"/>
                  </a:cubicBezTo>
                  <a:cubicBezTo>
                    <a:pt x="3679" y="435"/>
                    <a:pt x="3700" y="455"/>
                    <a:pt x="3726" y="455"/>
                  </a:cubicBezTo>
                  <a:cubicBezTo>
                    <a:pt x="3752" y="455"/>
                    <a:pt x="3772" y="435"/>
                    <a:pt x="3772" y="409"/>
                  </a:cubicBezTo>
                  <a:cubicBezTo>
                    <a:pt x="3772" y="383"/>
                    <a:pt x="3752" y="363"/>
                    <a:pt x="3726" y="363"/>
                  </a:cubicBezTo>
                  <a:moveTo>
                    <a:pt x="5599" y="361"/>
                  </a:moveTo>
                  <a:cubicBezTo>
                    <a:pt x="5593" y="368"/>
                    <a:pt x="5589" y="377"/>
                    <a:pt x="5589" y="387"/>
                  </a:cubicBezTo>
                  <a:cubicBezTo>
                    <a:pt x="5589" y="398"/>
                    <a:pt x="5593" y="407"/>
                    <a:pt x="5599" y="414"/>
                  </a:cubicBezTo>
                  <a:cubicBezTo>
                    <a:pt x="5599" y="361"/>
                    <a:pt x="5599" y="361"/>
                    <a:pt x="5599" y="361"/>
                  </a:cubicBezTo>
                  <a:moveTo>
                    <a:pt x="4725" y="358"/>
                  </a:moveTo>
                  <a:cubicBezTo>
                    <a:pt x="4706" y="358"/>
                    <a:pt x="4691" y="372"/>
                    <a:pt x="4691" y="391"/>
                  </a:cubicBezTo>
                  <a:cubicBezTo>
                    <a:pt x="4691" y="409"/>
                    <a:pt x="4706" y="424"/>
                    <a:pt x="4725" y="424"/>
                  </a:cubicBezTo>
                  <a:cubicBezTo>
                    <a:pt x="4743" y="424"/>
                    <a:pt x="4758" y="409"/>
                    <a:pt x="4758" y="391"/>
                  </a:cubicBezTo>
                  <a:cubicBezTo>
                    <a:pt x="4758" y="372"/>
                    <a:pt x="4743" y="358"/>
                    <a:pt x="4725" y="358"/>
                  </a:cubicBezTo>
                  <a:moveTo>
                    <a:pt x="5314" y="354"/>
                  </a:moveTo>
                  <a:cubicBezTo>
                    <a:pt x="5287" y="354"/>
                    <a:pt x="5266" y="375"/>
                    <a:pt x="5266" y="402"/>
                  </a:cubicBezTo>
                  <a:cubicBezTo>
                    <a:pt x="5266" y="428"/>
                    <a:pt x="5287" y="450"/>
                    <a:pt x="5314" y="450"/>
                  </a:cubicBezTo>
                  <a:cubicBezTo>
                    <a:pt x="5340" y="450"/>
                    <a:pt x="5362" y="428"/>
                    <a:pt x="5362" y="402"/>
                  </a:cubicBezTo>
                  <a:cubicBezTo>
                    <a:pt x="5362" y="375"/>
                    <a:pt x="5340" y="354"/>
                    <a:pt x="5314" y="354"/>
                  </a:cubicBezTo>
                  <a:moveTo>
                    <a:pt x="4529" y="346"/>
                  </a:moveTo>
                  <a:cubicBezTo>
                    <a:pt x="4506" y="346"/>
                    <a:pt x="4487" y="364"/>
                    <a:pt x="4487" y="388"/>
                  </a:cubicBezTo>
                  <a:cubicBezTo>
                    <a:pt x="4487" y="411"/>
                    <a:pt x="4506" y="429"/>
                    <a:pt x="4529" y="429"/>
                  </a:cubicBezTo>
                  <a:cubicBezTo>
                    <a:pt x="4553" y="429"/>
                    <a:pt x="4571" y="411"/>
                    <a:pt x="4571" y="388"/>
                  </a:cubicBezTo>
                  <a:cubicBezTo>
                    <a:pt x="4571" y="364"/>
                    <a:pt x="4553" y="346"/>
                    <a:pt x="4529" y="346"/>
                  </a:cubicBezTo>
                  <a:moveTo>
                    <a:pt x="5478" y="317"/>
                  </a:moveTo>
                  <a:cubicBezTo>
                    <a:pt x="5459" y="317"/>
                    <a:pt x="5444" y="332"/>
                    <a:pt x="5444" y="350"/>
                  </a:cubicBezTo>
                  <a:cubicBezTo>
                    <a:pt x="5444" y="369"/>
                    <a:pt x="5459" y="384"/>
                    <a:pt x="5478" y="384"/>
                  </a:cubicBezTo>
                  <a:cubicBezTo>
                    <a:pt x="5496" y="384"/>
                    <a:pt x="5511" y="369"/>
                    <a:pt x="5511" y="350"/>
                  </a:cubicBezTo>
                  <a:cubicBezTo>
                    <a:pt x="5511" y="332"/>
                    <a:pt x="5496" y="317"/>
                    <a:pt x="5478" y="317"/>
                  </a:cubicBezTo>
                  <a:moveTo>
                    <a:pt x="4341" y="258"/>
                  </a:moveTo>
                  <a:cubicBezTo>
                    <a:pt x="4313" y="258"/>
                    <a:pt x="4291" y="280"/>
                    <a:pt x="4291" y="308"/>
                  </a:cubicBezTo>
                  <a:cubicBezTo>
                    <a:pt x="4291" y="335"/>
                    <a:pt x="4313" y="358"/>
                    <a:pt x="4341" y="358"/>
                  </a:cubicBezTo>
                  <a:cubicBezTo>
                    <a:pt x="4368" y="358"/>
                    <a:pt x="4391" y="335"/>
                    <a:pt x="4391" y="308"/>
                  </a:cubicBezTo>
                  <a:cubicBezTo>
                    <a:pt x="4391" y="280"/>
                    <a:pt x="4368" y="258"/>
                    <a:pt x="4341" y="258"/>
                  </a:cubicBezTo>
                  <a:moveTo>
                    <a:pt x="4984" y="258"/>
                  </a:moveTo>
                  <a:cubicBezTo>
                    <a:pt x="4973" y="258"/>
                    <a:pt x="4965" y="266"/>
                    <a:pt x="4965" y="277"/>
                  </a:cubicBezTo>
                  <a:cubicBezTo>
                    <a:pt x="4965" y="287"/>
                    <a:pt x="4973" y="296"/>
                    <a:pt x="4984" y="296"/>
                  </a:cubicBezTo>
                  <a:cubicBezTo>
                    <a:pt x="4994" y="296"/>
                    <a:pt x="5003" y="287"/>
                    <a:pt x="5003" y="277"/>
                  </a:cubicBezTo>
                  <a:cubicBezTo>
                    <a:pt x="5003" y="266"/>
                    <a:pt x="4994" y="258"/>
                    <a:pt x="4984" y="258"/>
                  </a:cubicBezTo>
                  <a:moveTo>
                    <a:pt x="5199" y="254"/>
                  </a:moveTo>
                  <a:cubicBezTo>
                    <a:pt x="5179" y="254"/>
                    <a:pt x="5163" y="270"/>
                    <a:pt x="5163" y="290"/>
                  </a:cubicBezTo>
                  <a:cubicBezTo>
                    <a:pt x="5163" y="310"/>
                    <a:pt x="5179" y="326"/>
                    <a:pt x="5199" y="326"/>
                  </a:cubicBezTo>
                  <a:cubicBezTo>
                    <a:pt x="5219" y="326"/>
                    <a:pt x="5235" y="310"/>
                    <a:pt x="5235" y="290"/>
                  </a:cubicBezTo>
                  <a:cubicBezTo>
                    <a:pt x="5235" y="270"/>
                    <a:pt x="5219" y="254"/>
                    <a:pt x="5199" y="254"/>
                  </a:cubicBezTo>
                  <a:moveTo>
                    <a:pt x="5096" y="240"/>
                  </a:moveTo>
                  <a:cubicBezTo>
                    <a:pt x="5085" y="240"/>
                    <a:pt x="5077" y="248"/>
                    <a:pt x="5077" y="259"/>
                  </a:cubicBezTo>
                  <a:cubicBezTo>
                    <a:pt x="5077" y="269"/>
                    <a:pt x="5085" y="278"/>
                    <a:pt x="5096" y="278"/>
                  </a:cubicBezTo>
                  <a:cubicBezTo>
                    <a:pt x="5106" y="278"/>
                    <a:pt x="5115" y="269"/>
                    <a:pt x="5115" y="259"/>
                  </a:cubicBezTo>
                  <a:cubicBezTo>
                    <a:pt x="5115" y="248"/>
                    <a:pt x="5106" y="240"/>
                    <a:pt x="5096" y="240"/>
                  </a:cubicBezTo>
                  <a:moveTo>
                    <a:pt x="4841" y="224"/>
                  </a:moveTo>
                  <a:cubicBezTo>
                    <a:pt x="4825" y="224"/>
                    <a:pt x="4811" y="238"/>
                    <a:pt x="4811" y="254"/>
                  </a:cubicBezTo>
                  <a:cubicBezTo>
                    <a:pt x="4811" y="271"/>
                    <a:pt x="4825" y="284"/>
                    <a:pt x="4841" y="284"/>
                  </a:cubicBezTo>
                  <a:cubicBezTo>
                    <a:pt x="4858" y="284"/>
                    <a:pt x="4871" y="271"/>
                    <a:pt x="4871" y="254"/>
                  </a:cubicBezTo>
                  <a:cubicBezTo>
                    <a:pt x="4871" y="238"/>
                    <a:pt x="4858" y="224"/>
                    <a:pt x="4841" y="224"/>
                  </a:cubicBezTo>
                  <a:moveTo>
                    <a:pt x="4594" y="204"/>
                  </a:moveTo>
                  <a:cubicBezTo>
                    <a:pt x="4568" y="204"/>
                    <a:pt x="4547" y="224"/>
                    <a:pt x="4547" y="250"/>
                  </a:cubicBezTo>
                  <a:cubicBezTo>
                    <a:pt x="4547" y="276"/>
                    <a:pt x="4568" y="297"/>
                    <a:pt x="4594" y="297"/>
                  </a:cubicBezTo>
                  <a:cubicBezTo>
                    <a:pt x="4620" y="297"/>
                    <a:pt x="4640" y="276"/>
                    <a:pt x="4640" y="250"/>
                  </a:cubicBezTo>
                  <a:cubicBezTo>
                    <a:pt x="4640" y="224"/>
                    <a:pt x="4620" y="204"/>
                    <a:pt x="4594" y="204"/>
                  </a:cubicBezTo>
                  <a:moveTo>
                    <a:pt x="5511" y="154"/>
                  </a:moveTo>
                  <a:cubicBezTo>
                    <a:pt x="5492" y="154"/>
                    <a:pt x="5478" y="169"/>
                    <a:pt x="5478" y="187"/>
                  </a:cubicBezTo>
                  <a:cubicBezTo>
                    <a:pt x="5478" y="206"/>
                    <a:pt x="5492" y="221"/>
                    <a:pt x="5511" y="221"/>
                  </a:cubicBezTo>
                  <a:cubicBezTo>
                    <a:pt x="5529" y="221"/>
                    <a:pt x="5544" y="206"/>
                    <a:pt x="5544" y="187"/>
                  </a:cubicBezTo>
                  <a:cubicBezTo>
                    <a:pt x="5544" y="169"/>
                    <a:pt x="5529" y="154"/>
                    <a:pt x="5511" y="154"/>
                  </a:cubicBezTo>
                  <a:moveTo>
                    <a:pt x="5316" y="142"/>
                  </a:moveTo>
                  <a:cubicBezTo>
                    <a:pt x="5292" y="142"/>
                    <a:pt x="5274" y="161"/>
                    <a:pt x="5274" y="184"/>
                  </a:cubicBezTo>
                  <a:cubicBezTo>
                    <a:pt x="5274" y="207"/>
                    <a:pt x="5292" y="226"/>
                    <a:pt x="5316" y="226"/>
                  </a:cubicBezTo>
                  <a:cubicBezTo>
                    <a:pt x="5339" y="226"/>
                    <a:pt x="5358" y="207"/>
                    <a:pt x="5358" y="184"/>
                  </a:cubicBezTo>
                  <a:cubicBezTo>
                    <a:pt x="5358" y="161"/>
                    <a:pt x="5339" y="142"/>
                    <a:pt x="5316" y="142"/>
                  </a:cubicBezTo>
                  <a:moveTo>
                    <a:pt x="5127" y="54"/>
                  </a:moveTo>
                  <a:cubicBezTo>
                    <a:pt x="5099" y="54"/>
                    <a:pt x="5077" y="77"/>
                    <a:pt x="5077" y="104"/>
                  </a:cubicBezTo>
                  <a:cubicBezTo>
                    <a:pt x="5077" y="132"/>
                    <a:pt x="5099" y="154"/>
                    <a:pt x="5127" y="154"/>
                  </a:cubicBezTo>
                  <a:cubicBezTo>
                    <a:pt x="5155" y="154"/>
                    <a:pt x="5177" y="132"/>
                    <a:pt x="5177" y="104"/>
                  </a:cubicBezTo>
                  <a:cubicBezTo>
                    <a:pt x="5177" y="77"/>
                    <a:pt x="5155" y="54"/>
                    <a:pt x="5127" y="54"/>
                  </a:cubicBezTo>
                  <a:moveTo>
                    <a:pt x="5599" y="41"/>
                  </a:moveTo>
                  <a:cubicBezTo>
                    <a:pt x="5598" y="44"/>
                    <a:pt x="5597" y="47"/>
                    <a:pt x="5597" y="51"/>
                  </a:cubicBezTo>
                  <a:cubicBezTo>
                    <a:pt x="5597" y="54"/>
                    <a:pt x="5598" y="58"/>
                    <a:pt x="5599" y="61"/>
                  </a:cubicBezTo>
                  <a:cubicBezTo>
                    <a:pt x="5599" y="41"/>
                    <a:pt x="5599" y="41"/>
                    <a:pt x="5599" y="41"/>
                  </a:cubicBezTo>
                  <a:moveTo>
                    <a:pt x="5380" y="0"/>
                  </a:moveTo>
                  <a:cubicBezTo>
                    <a:pt x="5354" y="0"/>
                    <a:pt x="5334" y="21"/>
                    <a:pt x="5334" y="47"/>
                  </a:cubicBezTo>
                  <a:cubicBezTo>
                    <a:pt x="5334" y="72"/>
                    <a:pt x="5354" y="93"/>
                    <a:pt x="5380" y="93"/>
                  </a:cubicBezTo>
                  <a:cubicBezTo>
                    <a:pt x="5406" y="93"/>
                    <a:pt x="5427" y="72"/>
                    <a:pt x="5427" y="47"/>
                  </a:cubicBezTo>
                  <a:cubicBezTo>
                    <a:pt x="5427" y="21"/>
                    <a:pt x="5406" y="0"/>
                    <a:pt x="5380" y="0"/>
                  </a:cubicBezTo>
                </a:path>
              </a:pathLst>
            </a:custGeom>
            <a:solidFill>
              <a:schemeClr val="tx1">
                <a:alpha val="5000"/>
              </a:schemeClr>
            </a:solid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grpSp>
      <p:grpSp>
        <p:nvGrpSpPr>
          <p:cNvPr id="174" name="Group 173"/>
          <p:cNvGrpSpPr/>
          <p:nvPr/>
        </p:nvGrpSpPr>
        <p:grpSpPr>
          <a:xfrm>
            <a:off x="644613" y="4845103"/>
            <a:ext cx="369775" cy="945014"/>
            <a:chOff x="1338712" y="4365126"/>
            <a:chExt cx="462219" cy="1075528"/>
          </a:xfrm>
          <a:solidFill>
            <a:schemeClr val="accent2">
              <a:lumMod val="50000"/>
            </a:schemeClr>
          </a:solidFill>
        </p:grpSpPr>
        <p:sp>
          <p:nvSpPr>
            <p:cNvPr id="10" name="Freeform 8"/>
            <p:cNvSpPr>
              <a:spLocks/>
            </p:cNvSpPr>
            <p:nvPr/>
          </p:nvSpPr>
          <p:spPr bwMode="auto">
            <a:xfrm>
              <a:off x="1352137" y="4378551"/>
              <a:ext cx="203300" cy="203300"/>
            </a:xfrm>
            <a:custGeom>
              <a:avLst/>
              <a:gdLst>
                <a:gd name="T0" fmla="*/ 78 w 93"/>
                <a:gd name="T1" fmla="*/ 79 h 93"/>
                <a:gd name="T2" fmla="*/ 26 w 93"/>
                <a:gd name="T3" fmla="*/ 70 h 93"/>
                <a:gd name="T4" fmla="*/ 0 w 93"/>
                <a:gd name="T5" fmla="*/ 0 h 93"/>
                <a:gd name="T6" fmla="*/ 70 w 93"/>
                <a:gd name="T7" fmla="*/ 26 h 93"/>
                <a:gd name="T8" fmla="*/ 78 w 93"/>
                <a:gd name="T9" fmla="*/ 79 h 93"/>
              </a:gdLst>
              <a:ahLst/>
              <a:cxnLst>
                <a:cxn ang="0">
                  <a:pos x="T0" y="T1"/>
                </a:cxn>
                <a:cxn ang="0">
                  <a:pos x="T2" y="T3"/>
                </a:cxn>
                <a:cxn ang="0">
                  <a:pos x="T4" y="T5"/>
                </a:cxn>
                <a:cxn ang="0">
                  <a:pos x="T6" y="T7"/>
                </a:cxn>
                <a:cxn ang="0">
                  <a:pos x="T8" y="T9"/>
                </a:cxn>
              </a:cxnLst>
              <a:rect l="0" t="0" r="r" b="b"/>
              <a:pathLst>
                <a:path w="93" h="93">
                  <a:moveTo>
                    <a:pt x="78" y="79"/>
                  </a:moveTo>
                  <a:cubicBezTo>
                    <a:pt x="64" y="93"/>
                    <a:pt x="43" y="92"/>
                    <a:pt x="26" y="70"/>
                  </a:cubicBezTo>
                  <a:cubicBezTo>
                    <a:pt x="4" y="41"/>
                    <a:pt x="0" y="0"/>
                    <a:pt x="0" y="0"/>
                  </a:cubicBezTo>
                  <a:cubicBezTo>
                    <a:pt x="0" y="0"/>
                    <a:pt x="41" y="4"/>
                    <a:pt x="70" y="26"/>
                  </a:cubicBezTo>
                  <a:cubicBezTo>
                    <a:pt x="91" y="43"/>
                    <a:pt x="93" y="64"/>
                    <a:pt x="78" y="79"/>
                  </a:cubicBezTo>
                  <a:close/>
                </a:path>
              </a:pathLst>
            </a:custGeom>
            <a:grpFill/>
            <a:ln>
              <a:solidFill>
                <a:schemeClr val="accent2">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1" name="Freeform 9"/>
            <p:cNvSpPr>
              <a:spLocks/>
            </p:cNvSpPr>
            <p:nvPr/>
          </p:nvSpPr>
          <p:spPr bwMode="auto">
            <a:xfrm>
              <a:off x="1338712" y="4365126"/>
              <a:ext cx="218643" cy="218643"/>
            </a:xfrm>
            <a:custGeom>
              <a:avLst/>
              <a:gdLst>
                <a:gd name="T0" fmla="*/ 84 w 100"/>
                <a:gd name="T1" fmla="*/ 85 h 100"/>
                <a:gd name="T2" fmla="*/ 80 w 100"/>
                <a:gd name="T3" fmla="*/ 80 h 100"/>
                <a:gd name="T4" fmla="*/ 63 w 100"/>
                <a:gd name="T5" fmla="*/ 88 h 100"/>
                <a:gd name="T6" fmla="*/ 50 w 100"/>
                <a:gd name="T7" fmla="*/ 84 h 100"/>
                <a:gd name="T8" fmla="*/ 37 w 100"/>
                <a:gd name="T9" fmla="*/ 73 h 100"/>
                <a:gd name="T10" fmla="*/ 16 w 100"/>
                <a:gd name="T11" fmla="*/ 29 h 100"/>
                <a:gd name="T12" fmla="*/ 13 w 100"/>
                <a:gd name="T13" fmla="*/ 12 h 100"/>
                <a:gd name="T14" fmla="*/ 12 w 100"/>
                <a:gd name="T15" fmla="*/ 7 h 100"/>
                <a:gd name="T16" fmla="*/ 12 w 100"/>
                <a:gd name="T17" fmla="*/ 6 h 100"/>
                <a:gd name="T18" fmla="*/ 12 w 100"/>
                <a:gd name="T19" fmla="*/ 6 h 100"/>
                <a:gd name="T20" fmla="*/ 12 w 100"/>
                <a:gd name="T21" fmla="*/ 5 h 100"/>
                <a:gd name="T22" fmla="*/ 6 w 100"/>
                <a:gd name="T23" fmla="*/ 6 h 100"/>
                <a:gd name="T24" fmla="*/ 5 w 100"/>
                <a:gd name="T25" fmla="*/ 12 h 100"/>
                <a:gd name="T26" fmla="*/ 5 w 100"/>
                <a:gd name="T27" fmla="*/ 12 h 100"/>
                <a:gd name="T28" fmla="*/ 30 w 100"/>
                <a:gd name="T29" fmla="*/ 17 h 100"/>
                <a:gd name="T30" fmla="*/ 72 w 100"/>
                <a:gd name="T31" fmla="*/ 37 h 100"/>
                <a:gd name="T32" fmla="*/ 84 w 100"/>
                <a:gd name="T33" fmla="*/ 50 h 100"/>
                <a:gd name="T34" fmla="*/ 88 w 100"/>
                <a:gd name="T35" fmla="*/ 63 h 100"/>
                <a:gd name="T36" fmla="*/ 80 w 100"/>
                <a:gd name="T37" fmla="*/ 80 h 100"/>
                <a:gd name="T38" fmla="*/ 84 w 100"/>
                <a:gd name="T39" fmla="*/ 85 h 100"/>
                <a:gd name="T40" fmla="*/ 89 w 100"/>
                <a:gd name="T41" fmla="*/ 89 h 100"/>
                <a:gd name="T42" fmla="*/ 100 w 100"/>
                <a:gd name="T43" fmla="*/ 63 h 100"/>
                <a:gd name="T44" fmla="*/ 95 w 100"/>
                <a:gd name="T45" fmla="*/ 44 h 100"/>
                <a:gd name="T46" fmla="*/ 80 w 100"/>
                <a:gd name="T47" fmla="*/ 28 h 100"/>
                <a:gd name="T48" fmla="*/ 32 w 100"/>
                <a:gd name="T49" fmla="*/ 5 h 100"/>
                <a:gd name="T50" fmla="*/ 6 w 100"/>
                <a:gd name="T51" fmla="*/ 0 h 100"/>
                <a:gd name="T52" fmla="*/ 2 w 100"/>
                <a:gd name="T53" fmla="*/ 2 h 100"/>
                <a:gd name="T54" fmla="*/ 0 w 100"/>
                <a:gd name="T55" fmla="*/ 7 h 100"/>
                <a:gd name="T56" fmla="*/ 5 w 100"/>
                <a:gd name="T57" fmla="*/ 32 h 100"/>
                <a:gd name="T58" fmla="*/ 27 w 100"/>
                <a:gd name="T59" fmla="*/ 80 h 100"/>
                <a:gd name="T60" fmla="*/ 44 w 100"/>
                <a:gd name="T61" fmla="*/ 95 h 100"/>
                <a:gd name="T62" fmla="*/ 63 w 100"/>
                <a:gd name="T63" fmla="*/ 100 h 100"/>
                <a:gd name="T64" fmla="*/ 89 w 100"/>
                <a:gd name="T65" fmla="*/ 89 h 100"/>
                <a:gd name="T66" fmla="*/ 84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4" y="85"/>
                  </a:moveTo>
                  <a:cubicBezTo>
                    <a:pt x="80" y="80"/>
                    <a:pt x="80" y="80"/>
                    <a:pt x="80" y="80"/>
                  </a:cubicBezTo>
                  <a:cubicBezTo>
                    <a:pt x="75" y="86"/>
                    <a:pt x="69" y="88"/>
                    <a:pt x="63" y="88"/>
                  </a:cubicBezTo>
                  <a:cubicBezTo>
                    <a:pt x="59" y="88"/>
                    <a:pt x="54" y="87"/>
                    <a:pt x="50" y="84"/>
                  </a:cubicBezTo>
                  <a:cubicBezTo>
                    <a:pt x="46" y="82"/>
                    <a:pt x="41" y="78"/>
                    <a:pt x="37" y="73"/>
                  </a:cubicBezTo>
                  <a:cubicBezTo>
                    <a:pt x="27" y="59"/>
                    <a:pt x="20" y="42"/>
                    <a:pt x="16" y="29"/>
                  </a:cubicBezTo>
                  <a:cubicBezTo>
                    <a:pt x="15" y="22"/>
                    <a:pt x="13" y="16"/>
                    <a:pt x="13" y="12"/>
                  </a:cubicBezTo>
                  <a:cubicBezTo>
                    <a:pt x="12" y="10"/>
                    <a:pt x="12" y="8"/>
                    <a:pt x="12" y="7"/>
                  </a:cubicBezTo>
                  <a:cubicBezTo>
                    <a:pt x="12" y="7"/>
                    <a:pt x="12" y="6"/>
                    <a:pt x="12" y="6"/>
                  </a:cubicBezTo>
                  <a:cubicBezTo>
                    <a:pt x="12" y="6"/>
                    <a:pt x="12" y="6"/>
                    <a:pt x="12" y="6"/>
                  </a:cubicBezTo>
                  <a:cubicBezTo>
                    <a:pt x="12" y="5"/>
                    <a:pt x="12" y="5"/>
                    <a:pt x="12" y="5"/>
                  </a:cubicBezTo>
                  <a:cubicBezTo>
                    <a:pt x="6" y="6"/>
                    <a:pt x="6" y="6"/>
                    <a:pt x="6" y="6"/>
                  </a:cubicBezTo>
                  <a:cubicBezTo>
                    <a:pt x="5" y="12"/>
                    <a:pt x="5" y="12"/>
                    <a:pt x="5" y="12"/>
                  </a:cubicBezTo>
                  <a:cubicBezTo>
                    <a:pt x="5" y="12"/>
                    <a:pt x="5" y="12"/>
                    <a:pt x="5" y="12"/>
                  </a:cubicBezTo>
                  <a:cubicBezTo>
                    <a:pt x="6" y="12"/>
                    <a:pt x="16" y="13"/>
                    <a:pt x="30" y="17"/>
                  </a:cubicBezTo>
                  <a:cubicBezTo>
                    <a:pt x="43" y="21"/>
                    <a:pt x="59" y="27"/>
                    <a:pt x="72" y="37"/>
                  </a:cubicBezTo>
                  <a:cubicBezTo>
                    <a:pt x="78" y="41"/>
                    <a:pt x="82" y="46"/>
                    <a:pt x="84" y="50"/>
                  </a:cubicBezTo>
                  <a:cubicBezTo>
                    <a:pt x="87" y="55"/>
                    <a:pt x="88" y="59"/>
                    <a:pt x="88" y="63"/>
                  </a:cubicBezTo>
                  <a:cubicBezTo>
                    <a:pt x="88" y="69"/>
                    <a:pt x="85" y="75"/>
                    <a:pt x="80" y="80"/>
                  </a:cubicBezTo>
                  <a:cubicBezTo>
                    <a:pt x="84" y="85"/>
                    <a:pt x="84" y="85"/>
                    <a:pt x="84" y="85"/>
                  </a:cubicBezTo>
                  <a:cubicBezTo>
                    <a:pt x="89" y="89"/>
                    <a:pt x="89" y="89"/>
                    <a:pt x="89" y="89"/>
                  </a:cubicBezTo>
                  <a:cubicBezTo>
                    <a:pt x="96" y="82"/>
                    <a:pt x="100" y="73"/>
                    <a:pt x="100" y="63"/>
                  </a:cubicBezTo>
                  <a:cubicBezTo>
                    <a:pt x="100" y="57"/>
                    <a:pt x="98" y="50"/>
                    <a:pt x="95" y="44"/>
                  </a:cubicBezTo>
                  <a:cubicBezTo>
                    <a:pt x="91" y="38"/>
                    <a:pt x="86" y="33"/>
                    <a:pt x="80" y="28"/>
                  </a:cubicBezTo>
                  <a:cubicBezTo>
                    <a:pt x="64" y="16"/>
                    <a:pt x="46" y="9"/>
                    <a:pt x="32" y="5"/>
                  </a:cubicBezTo>
                  <a:cubicBezTo>
                    <a:pt x="17" y="1"/>
                    <a:pt x="7" y="0"/>
                    <a:pt x="6" y="0"/>
                  </a:cubicBezTo>
                  <a:cubicBezTo>
                    <a:pt x="5" y="0"/>
                    <a:pt x="3" y="1"/>
                    <a:pt x="2" y="2"/>
                  </a:cubicBezTo>
                  <a:cubicBezTo>
                    <a:pt x="0" y="3"/>
                    <a:pt x="0" y="5"/>
                    <a:pt x="0" y="7"/>
                  </a:cubicBezTo>
                  <a:cubicBezTo>
                    <a:pt x="0" y="7"/>
                    <a:pt x="1" y="17"/>
                    <a:pt x="5" y="32"/>
                  </a:cubicBezTo>
                  <a:cubicBezTo>
                    <a:pt x="9" y="46"/>
                    <a:pt x="16" y="64"/>
                    <a:pt x="27" y="80"/>
                  </a:cubicBezTo>
                  <a:cubicBezTo>
                    <a:pt x="33" y="86"/>
                    <a:pt x="38" y="92"/>
                    <a:pt x="44" y="95"/>
                  </a:cubicBezTo>
                  <a:cubicBezTo>
                    <a:pt x="50" y="98"/>
                    <a:pt x="57" y="100"/>
                    <a:pt x="63" y="100"/>
                  </a:cubicBezTo>
                  <a:cubicBezTo>
                    <a:pt x="72" y="100"/>
                    <a:pt x="81" y="96"/>
                    <a:pt x="89" y="89"/>
                  </a:cubicBezTo>
                  <a:lnTo>
                    <a:pt x="84" y="85"/>
                  </a:lnTo>
                  <a:close/>
                </a:path>
              </a:pathLst>
            </a:custGeom>
            <a:grpFill/>
            <a:ln>
              <a:solidFill>
                <a:srgbClr val="68130B"/>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2" name="Freeform 10"/>
            <p:cNvSpPr>
              <a:spLocks/>
            </p:cNvSpPr>
            <p:nvPr/>
          </p:nvSpPr>
          <p:spPr bwMode="auto">
            <a:xfrm>
              <a:off x="1586124" y="4378551"/>
              <a:ext cx="201382" cy="203300"/>
            </a:xfrm>
            <a:custGeom>
              <a:avLst/>
              <a:gdLst>
                <a:gd name="T0" fmla="*/ 14 w 93"/>
                <a:gd name="T1" fmla="*/ 79 h 93"/>
                <a:gd name="T2" fmla="*/ 66 w 93"/>
                <a:gd name="T3" fmla="*/ 70 h 93"/>
                <a:gd name="T4" fmla="*/ 93 w 93"/>
                <a:gd name="T5" fmla="*/ 0 h 93"/>
                <a:gd name="T6" fmla="*/ 23 w 93"/>
                <a:gd name="T7" fmla="*/ 26 h 93"/>
                <a:gd name="T8" fmla="*/ 14 w 93"/>
                <a:gd name="T9" fmla="*/ 79 h 93"/>
              </a:gdLst>
              <a:ahLst/>
              <a:cxnLst>
                <a:cxn ang="0">
                  <a:pos x="T0" y="T1"/>
                </a:cxn>
                <a:cxn ang="0">
                  <a:pos x="T2" y="T3"/>
                </a:cxn>
                <a:cxn ang="0">
                  <a:pos x="T4" y="T5"/>
                </a:cxn>
                <a:cxn ang="0">
                  <a:pos x="T6" y="T7"/>
                </a:cxn>
                <a:cxn ang="0">
                  <a:pos x="T8" y="T9"/>
                </a:cxn>
              </a:cxnLst>
              <a:rect l="0" t="0" r="r" b="b"/>
              <a:pathLst>
                <a:path w="93" h="93">
                  <a:moveTo>
                    <a:pt x="14" y="79"/>
                  </a:moveTo>
                  <a:cubicBezTo>
                    <a:pt x="29" y="93"/>
                    <a:pt x="50" y="92"/>
                    <a:pt x="66" y="70"/>
                  </a:cubicBezTo>
                  <a:cubicBezTo>
                    <a:pt x="89" y="41"/>
                    <a:pt x="93" y="0"/>
                    <a:pt x="93" y="0"/>
                  </a:cubicBezTo>
                  <a:cubicBezTo>
                    <a:pt x="93" y="0"/>
                    <a:pt x="52" y="4"/>
                    <a:pt x="23" y="26"/>
                  </a:cubicBezTo>
                  <a:cubicBezTo>
                    <a:pt x="1" y="43"/>
                    <a:pt x="0" y="64"/>
                    <a:pt x="14" y="79"/>
                  </a:cubicBezTo>
                  <a:close/>
                </a:path>
              </a:pathLst>
            </a:custGeom>
            <a:solidFill>
              <a:schemeClr val="accent2">
                <a:lumMod val="50000"/>
              </a:schemeClr>
            </a:solidFill>
            <a:ln>
              <a:solidFill>
                <a:schemeClr val="accent2">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3" name="Freeform 11"/>
            <p:cNvSpPr>
              <a:spLocks/>
            </p:cNvSpPr>
            <p:nvPr/>
          </p:nvSpPr>
          <p:spPr bwMode="auto">
            <a:xfrm>
              <a:off x="1582288" y="4365126"/>
              <a:ext cx="218643" cy="218643"/>
            </a:xfrm>
            <a:custGeom>
              <a:avLst/>
              <a:gdLst>
                <a:gd name="T0" fmla="*/ 15 w 100"/>
                <a:gd name="T1" fmla="*/ 85 h 100"/>
                <a:gd name="T2" fmla="*/ 11 w 100"/>
                <a:gd name="T3" fmla="*/ 89 h 100"/>
                <a:gd name="T4" fmla="*/ 37 w 100"/>
                <a:gd name="T5" fmla="*/ 100 h 100"/>
                <a:gd name="T6" fmla="*/ 55 w 100"/>
                <a:gd name="T7" fmla="*/ 95 h 100"/>
                <a:gd name="T8" fmla="*/ 72 w 100"/>
                <a:gd name="T9" fmla="*/ 80 h 100"/>
                <a:gd name="T10" fmla="*/ 95 w 100"/>
                <a:gd name="T11" fmla="*/ 32 h 100"/>
                <a:gd name="T12" fmla="*/ 100 w 100"/>
                <a:gd name="T13" fmla="*/ 7 h 100"/>
                <a:gd name="T14" fmla="*/ 98 w 100"/>
                <a:gd name="T15" fmla="*/ 2 h 100"/>
                <a:gd name="T16" fmla="*/ 93 w 100"/>
                <a:gd name="T17" fmla="*/ 0 h 100"/>
                <a:gd name="T18" fmla="*/ 68 w 100"/>
                <a:gd name="T19" fmla="*/ 5 h 100"/>
                <a:gd name="T20" fmla="*/ 20 w 100"/>
                <a:gd name="T21" fmla="*/ 28 h 100"/>
                <a:gd name="T22" fmla="*/ 5 w 100"/>
                <a:gd name="T23" fmla="*/ 44 h 100"/>
                <a:gd name="T24" fmla="*/ 0 w 100"/>
                <a:gd name="T25" fmla="*/ 63 h 100"/>
                <a:gd name="T26" fmla="*/ 11 w 100"/>
                <a:gd name="T27" fmla="*/ 89 h 100"/>
                <a:gd name="T28" fmla="*/ 15 w 100"/>
                <a:gd name="T29" fmla="*/ 85 h 100"/>
                <a:gd name="T30" fmla="*/ 19 w 100"/>
                <a:gd name="T31" fmla="*/ 80 h 100"/>
                <a:gd name="T32" fmla="*/ 12 w 100"/>
                <a:gd name="T33" fmla="*/ 63 h 100"/>
                <a:gd name="T34" fmla="*/ 15 w 100"/>
                <a:gd name="T35" fmla="*/ 50 h 100"/>
                <a:gd name="T36" fmla="*/ 27 w 100"/>
                <a:gd name="T37" fmla="*/ 37 h 100"/>
                <a:gd name="T38" fmla="*/ 71 w 100"/>
                <a:gd name="T39" fmla="*/ 17 h 100"/>
                <a:gd name="T40" fmla="*/ 88 w 100"/>
                <a:gd name="T41" fmla="*/ 13 h 100"/>
                <a:gd name="T42" fmla="*/ 93 w 100"/>
                <a:gd name="T43" fmla="*/ 12 h 100"/>
                <a:gd name="T44" fmla="*/ 94 w 100"/>
                <a:gd name="T45" fmla="*/ 12 h 100"/>
                <a:gd name="T46" fmla="*/ 94 w 100"/>
                <a:gd name="T47" fmla="*/ 12 h 100"/>
                <a:gd name="T48" fmla="*/ 94 w 100"/>
                <a:gd name="T49" fmla="*/ 12 h 100"/>
                <a:gd name="T50" fmla="*/ 94 w 100"/>
                <a:gd name="T51" fmla="*/ 6 h 100"/>
                <a:gd name="T52" fmla="*/ 88 w 100"/>
                <a:gd name="T53" fmla="*/ 5 h 100"/>
                <a:gd name="T54" fmla="*/ 88 w 100"/>
                <a:gd name="T55" fmla="*/ 6 h 100"/>
                <a:gd name="T56" fmla="*/ 83 w 100"/>
                <a:gd name="T57" fmla="*/ 30 h 100"/>
                <a:gd name="T58" fmla="*/ 63 w 100"/>
                <a:gd name="T59" fmla="*/ 73 h 100"/>
                <a:gd name="T60" fmla="*/ 50 w 100"/>
                <a:gd name="T61" fmla="*/ 84 h 100"/>
                <a:gd name="T62" fmla="*/ 37 w 100"/>
                <a:gd name="T63" fmla="*/ 88 h 100"/>
                <a:gd name="T64" fmla="*/ 19 w 100"/>
                <a:gd name="T65" fmla="*/ 80 h 100"/>
                <a:gd name="T66" fmla="*/ 1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85"/>
                  </a:moveTo>
                  <a:cubicBezTo>
                    <a:pt x="11" y="89"/>
                    <a:pt x="11" y="89"/>
                    <a:pt x="11" y="89"/>
                  </a:cubicBezTo>
                  <a:cubicBezTo>
                    <a:pt x="18" y="96"/>
                    <a:pt x="27" y="100"/>
                    <a:pt x="37" y="100"/>
                  </a:cubicBezTo>
                  <a:cubicBezTo>
                    <a:pt x="43" y="100"/>
                    <a:pt x="49" y="98"/>
                    <a:pt x="55" y="95"/>
                  </a:cubicBezTo>
                  <a:cubicBezTo>
                    <a:pt x="61" y="92"/>
                    <a:pt x="67" y="86"/>
                    <a:pt x="72" y="80"/>
                  </a:cubicBezTo>
                  <a:cubicBezTo>
                    <a:pt x="84" y="64"/>
                    <a:pt x="91" y="46"/>
                    <a:pt x="95" y="32"/>
                  </a:cubicBezTo>
                  <a:cubicBezTo>
                    <a:pt x="99" y="17"/>
                    <a:pt x="100" y="7"/>
                    <a:pt x="100" y="7"/>
                  </a:cubicBezTo>
                  <a:cubicBezTo>
                    <a:pt x="100" y="5"/>
                    <a:pt x="99" y="3"/>
                    <a:pt x="98" y="2"/>
                  </a:cubicBezTo>
                  <a:cubicBezTo>
                    <a:pt x="97" y="1"/>
                    <a:pt x="95" y="0"/>
                    <a:pt x="93" y="0"/>
                  </a:cubicBezTo>
                  <a:cubicBezTo>
                    <a:pt x="93" y="0"/>
                    <a:pt x="82" y="1"/>
                    <a:pt x="68" y="5"/>
                  </a:cubicBezTo>
                  <a:cubicBezTo>
                    <a:pt x="54" y="9"/>
                    <a:pt x="35" y="16"/>
                    <a:pt x="20" y="28"/>
                  </a:cubicBezTo>
                  <a:cubicBezTo>
                    <a:pt x="13" y="33"/>
                    <a:pt x="8" y="38"/>
                    <a:pt x="5" y="44"/>
                  </a:cubicBezTo>
                  <a:cubicBezTo>
                    <a:pt x="2" y="50"/>
                    <a:pt x="0" y="57"/>
                    <a:pt x="0" y="63"/>
                  </a:cubicBezTo>
                  <a:cubicBezTo>
                    <a:pt x="0" y="73"/>
                    <a:pt x="4" y="82"/>
                    <a:pt x="11" y="89"/>
                  </a:cubicBezTo>
                  <a:cubicBezTo>
                    <a:pt x="15" y="85"/>
                    <a:pt x="15" y="85"/>
                    <a:pt x="15" y="85"/>
                  </a:cubicBezTo>
                  <a:cubicBezTo>
                    <a:pt x="19" y="80"/>
                    <a:pt x="19" y="80"/>
                    <a:pt x="19" y="80"/>
                  </a:cubicBezTo>
                  <a:cubicBezTo>
                    <a:pt x="14" y="75"/>
                    <a:pt x="12" y="69"/>
                    <a:pt x="12" y="63"/>
                  </a:cubicBezTo>
                  <a:cubicBezTo>
                    <a:pt x="12" y="59"/>
                    <a:pt x="13" y="55"/>
                    <a:pt x="15" y="50"/>
                  </a:cubicBezTo>
                  <a:cubicBezTo>
                    <a:pt x="18" y="46"/>
                    <a:pt x="22" y="41"/>
                    <a:pt x="27" y="37"/>
                  </a:cubicBezTo>
                  <a:cubicBezTo>
                    <a:pt x="41" y="27"/>
                    <a:pt x="58" y="20"/>
                    <a:pt x="71" y="17"/>
                  </a:cubicBezTo>
                  <a:cubicBezTo>
                    <a:pt x="78" y="15"/>
                    <a:pt x="84" y="14"/>
                    <a:pt x="88" y="13"/>
                  </a:cubicBezTo>
                  <a:cubicBezTo>
                    <a:pt x="90" y="13"/>
                    <a:pt x="92" y="12"/>
                    <a:pt x="93" y="12"/>
                  </a:cubicBezTo>
                  <a:cubicBezTo>
                    <a:pt x="93" y="12"/>
                    <a:pt x="94" y="12"/>
                    <a:pt x="94" y="12"/>
                  </a:cubicBezTo>
                  <a:cubicBezTo>
                    <a:pt x="94" y="12"/>
                    <a:pt x="94" y="12"/>
                    <a:pt x="94" y="12"/>
                  </a:cubicBezTo>
                  <a:cubicBezTo>
                    <a:pt x="94" y="12"/>
                    <a:pt x="94" y="12"/>
                    <a:pt x="94" y="12"/>
                  </a:cubicBezTo>
                  <a:cubicBezTo>
                    <a:pt x="94" y="6"/>
                    <a:pt x="94" y="6"/>
                    <a:pt x="94" y="6"/>
                  </a:cubicBezTo>
                  <a:cubicBezTo>
                    <a:pt x="88" y="5"/>
                    <a:pt x="88" y="5"/>
                    <a:pt x="88" y="5"/>
                  </a:cubicBezTo>
                  <a:cubicBezTo>
                    <a:pt x="88" y="6"/>
                    <a:pt x="88" y="6"/>
                    <a:pt x="88" y="6"/>
                  </a:cubicBezTo>
                  <a:cubicBezTo>
                    <a:pt x="88" y="7"/>
                    <a:pt x="86" y="17"/>
                    <a:pt x="83" y="30"/>
                  </a:cubicBezTo>
                  <a:cubicBezTo>
                    <a:pt x="79" y="43"/>
                    <a:pt x="73" y="59"/>
                    <a:pt x="63" y="73"/>
                  </a:cubicBezTo>
                  <a:cubicBezTo>
                    <a:pt x="58" y="78"/>
                    <a:pt x="54" y="82"/>
                    <a:pt x="50" y="84"/>
                  </a:cubicBezTo>
                  <a:cubicBezTo>
                    <a:pt x="45" y="87"/>
                    <a:pt x="41" y="88"/>
                    <a:pt x="37" y="88"/>
                  </a:cubicBezTo>
                  <a:cubicBezTo>
                    <a:pt x="31" y="88"/>
                    <a:pt x="25" y="86"/>
                    <a:pt x="19" y="80"/>
                  </a:cubicBezTo>
                  <a:lnTo>
                    <a:pt x="15" y="85"/>
                  </a:lnTo>
                  <a:close/>
                </a:path>
              </a:pathLst>
            </a:custGeom>
            <a:grpFill/>
            <a:ln>
              <a:solidFill>
                <a:srgbClr val="68130B"/>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4" name="Freeform 12"/>
            <p:cNvSpPr>
              <a:spLocks/>
            </p:cNvSpPr>
            <p:nvPr/>
          </p:nvSpPr>
          <p:spPr bwMode="auto">
            <a:xfrm>
              <a:off x="1547941" y="4601031"/>
              <a:ext cx="179259" cy="839623"/>
            </a:xfrm>
            <a:custGeom>
              <a:avLst/>
              <a:gdLst>
                <a:gd name="T0" fmla="*/ 80 w 86"/>
                <a:gd name="T1" fmla="*/ 529 h 541"/>
                <a:gd name="T2" fmla="*/ 32 w 86"/>
                <a:gd name="T3" fmla="*/ 509 h 541"/>
                <a:gd name="T4" fmla="*/ 12 w 86"/>
                <a:gd name="T5" fmla="*/ 460 h 541"/>
                <a:gd name="T6" fmla="*/ 12 w 86"/>
                <a:gd name="T7" fmla="*/ 6 h 541"/>
                <a:gd name="T8" fmla="*/ 6 w 86"/>
                <a:gd name="T9" fmla="*/ 0 h 541"/>
                <a:gd name="T10" fmla="*/ 0 w 86"/>
                <a:gd name="T11" fmla="*/ 6 h 541"/>
                <a:gd name="T12" fmla="*/ 0 w 86"/>
                <a:gd name="T13" fmla="*/ 460 h 541"/>
                <a:gd name="T14" fmla="*/ 80 w 86"/>
                <a:gd name="T15" fmla="*/ 541 h 541"/>
                <a:gd name="T16" fmla="*/ 86 w 86"/>
                <a:gd name="T17" fmla="*/ 535 h 541"/>
                <a:gd name="T18" fmla="*/ 80 w 86"/>
                <a:gd name="T19" fmla="*/ 52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541">
                  <a:moveTo>
                    <a:pt x="80" y="529"/>
                  </a:moveTo>
                  <a:cubicBezTo>
                    <a:pt x="61" y="529"/>
                    <a:pt x="44" y="521"/>
                    <a:pt x="32" y="509"/>
                  </a:cubicBezTo>
                  <a:cubicBezTo>
                    <a:pt x="19" y="496"/>
                    <a:pt x="12" y="479"/>
                    <a:pt x="12" y="460"/>
                  </a:cubicBezTo>
                  <a:cubicBezTo>
                    <a:pt x="12" y="6"/>
                    <a:pt x="12" y="6"/>
                    <a:pt x="12" y="6"/>
                  </a:cubicBezTo>
                  <a:cubicBezTo>
                    <a:pt x="12" y="2"/>
                    <a:pt x="9" y="0"/>
                    <a:pt x="6" y="0"/>
                  </a:cubicBezTo>
                  <a:cubicBezTo>
                    <a:pt x="2" y="0"/>
                    <a:pt x="0" y="2"/>
                    <a:pt x="0" y="6"/>
                  </a:cubicBezTo>
                  <a:cubicBezTo>
                    <a:pt x="0" y="460"/>
                    <a:pt x="0" y="460"/>
                    <a:pt x="0" y="460"/>
                  </a:cubicBezTo>
                  <a:cubicBezTo>
                    <a:pt x="0" y="505"/>
                    <a:pt x="36" y="541"/>
                    <a:pt x="80" y="541"/>
                  </a:cubicBezTo>
                  <a:cubicBezTo>
                    <a:pt x="84" y="541"/>
                    <a:pt x="86" y="538"/>
                    <a:pt x="86" y="535"/>
                  </a:cubicBezTo>
                  <a:cubicBezTo>
                    <a:pt x="86" y="531"/>
                    <a:pt x="84" y="529"/>
                    <a:pt x="80" y="52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grpSp>
      <p:grpSp>
        <p:nvGrpSpPr>
          <p:cNvPr id="175" name="Group 174"/>
          <p:cNvGrpSpPr/>
          <p:nvPr/>
        </p:nvGrpSpPr>
        <p:grpSpPr>
          <a:xfrm>
            <a:off x="1894685" y="4367045"/>
            <a:ext cx="656698" cy="1430614"/>
            <a:chOff x="3053337" y="3782077"/>
            <a:chExt cx="820872" cy="1788268"/>
          </a:xfrm>
          <a:solidFill>
            <a:srgbClr val="DD6F1D"/>
          </a:solidFill>
        </p:grpSpPr>
        <p:sp>
          <p:nvSpPr>
            <p:cNvPr id="85" name="Freeform 83"/>
            <p:cNvSpPr>
              <a:spLocks/>
            </p:cNvSpPr>
            <p:nvPr/>
          </p:nvSpPr>
          <p:spPr bwMode="auto">
            <a:xfrm>
              <a:off x="3066762" y="4029489"/>
              <a:ext cx="203300" cy="203300"/>
            </a:xfrm>
            <a:custGeom>
              <a:avLst/>
              <a:gdLst>
                <a:gd name="T0" fmla="*/ 79 w 93"/>
                <a:gd name="T1" fmla="*/ 15 h 93"/>
                <a:gd name="T2" fmla="*/ 70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0" y="67"/>
                  </a:cubicBezTo>
                  <a:cubicBezTo>
                    <a:pt x="41" y="89"/>
                    <a:pt x="0" y="93"/>
                    <a:pt x="0" y="93"/>
                  </a:cubicBezTo>
                  <a:cubicBezTo>
                    <a:pt x="0" y="93"/>
                    <a:pt x="4" y="52"/>
                    <a:pt x="27" y="23"/>
                  </a:cubicBezTo>
                  <a:cubicBezTo>
                    <a:pt x="43" y="2"/>
                    <a:pt x="64" y="0"/>
                    <a:pt x="79" y="15"/>
                  </a:cubicBezTo>
                  <a:close/>
                </a:path>
              </a:pathLst>
            </a:custGeom>
            <a:grpFill/>
            <a:ln>
              <a:solidFill>
                <a:srgbClr val="DD6F1D"/>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87" name="Freeform 85"/>
            <p:cNvSpPr>
              <a:spLocks/>
            </p:cNvSpPr>
            <p:nvPr/>
          </p:nvSpPr>
          <p:spPr bwMode="auto">
            <a:xfrm>
              <a:off x="3066762" y="3795502"/>
              <a:ext cx="203300" cy="203300"/>
            </a:xfrm>
            <a:custGeom>
              <a:avLst/>
              <a:gdLst>
                <a:gd name="T0" fmla="*/ 79 w 93"/>
                <a:gd name="T1" fmla="*/ 79 h 93"/>
                <a:gd name="T2" fmla="*/ 70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0" y="26"/>
                  </a:cubicBezTo>
                  <a:cubicBezTo>
                    <a:pt x="41" y="4"/>
                    <a:pt x="0" y="0"/>
                    <a:pt x="0" y="0"/>
                  </a:cubicBezTo>
                  <a:cubicBezTo>
                    <a:pt x="0" y="0"/>
                    <a:pt x="4" y="41"/>
                    <a:pt x="27" y="70"/>
                  </a:cubicBezTo>
                  <a:cubicBezTo>
                    <a:pt x="43" y="92"/>
                    <a:pt x="64" y="93"/>
                    <a:pt x="79" y="79"/>
                  </a:cubicBezTo>
                  <a:close/>
                </a:path>
              </a:pathLst>
            </a:custGeom>
            <a:grpFill/>
            <a:ln>
              <a:solidFill>
                <a:srgbClr val="DD6F1D"/>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90" name="Freeform 88"/>
            <p:cNvSpPr>
              <a:spLocks/>
            </p:cNvSpPr>
            <p:nvPr/>
          </p:nvSpPr>
          <p:spPr bwMode="auto">
            <a:xfrm>
              <a:off x="3657483" y="4115795"/>
              <a:ext cx="203300" cy="203300"/>
            </a:xfrm>
            <a:custGeom>
              <a:avLst/>
              <a:gdLst>
                <a:gd name="T0" fmla="*/ 14 w 93"/>
                <a:gd name="T1" fmla="*/ 15 h 93"/>
                <a:gd name="T2" fmla="*/ 23 w 93"/>
                <a:gd name="T3" fmla="*/ 67 h 93"/>
                <a:gd name="T4" fmla="*/ 93 w 93"/>
                <a:gd name="T5" fmla="*/ 93 h 93"/>
                <a:gd name="T6" fmla="*/ 67 w 93"/>
                <a:gd name="T7" fmla="*/ 23 h 93"/>
                <a:gd name="T8" fmla="*/ 14 w 93"/>
                <a:gd name="T9" fmla="*/ 15 h 93"/>
              </a:gdLst>
              <a:ahLst/>
              <a:cxnLst>
                <a:cxn ang="0">
                  <a:pos x="T0" y="T1"/>
                </a:cxn>
                <a:cxn ang="0">
                  <a:pos x="T2" y="T3"/>
                </a:cxn>
                <a:cxn ang="0">
                  <a:pos x="T4" y="T5"/>
                </a:cxn>
                <a:cxn ang="0">
                  <a:pos x="T6" y="T7"/>
                </a:cxn>
                <a:cxn ang="0">
                  <a:pos x="T8" y="T9"/>
                </a:cxn>
              </a:cxnLst>
              <a:rect l="0" t="0" r="r" b="b"/>
              <a:pathLst>
                <a:path w="93" h="93">
                  <a:moveTo>
                    <a:pt x="14" y="15"/>
                  </a:moveTo>
                  <a:cubicBezTo>
                    <a:pt x="0" y="29"/>
                    <a:pt x="2" y="50"/>
                    <a:pt x="23" y="67"/>
                  </a:cubicBezTo>
                  <a:cubicBezTo>
                    <a:pt x="52" y="89"/>
                    <a:pt x="93" y="93"/>
                    <a:pt x="93" y="93"/>
                  </a:cubicBezTo>
                  <a:cubicBezTo>
                    <a:pt x="93" y="93"/>
                    <a:pt x="89" y="52"/>
                    <a:pt x="67" y="23"/>
                  </a:cubicBezTo>
                  <a:cubicBezTo>
                    <a:pt x="50" y="2"/>
                    <a:pt x="29" y="0"/>
                    <a:pt x="14" y="15"/>
                  </a:cubicBezTo>
                  <a:close/>
                </a:path>
              </a:pathLst>
            </a:custGeom>
            <a:grpFill/>
            <a:ln>
              <a:solidFill>
                <a:srgbClr val="DD6F1D"/>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80" name="Freeform 78"/>
            <p:cNvSpPr>
              <a:spLocks/>
            </p:cNvSpPr>
            <p:nvPr/>
          </p:nvSpPr>
          <p:spPr bwMode="auto">
            <a:xfrm>
              <a:off x="3453359" y="4163745"/>
              <a:ext cx="186864" cy="1406600"/>
            </a:xfrm>
            <a:custGeom>
              <a:avLst/>
              <a:gdLst>
                <a:gd name="T0" fmla="*/ 81 w 87"/>
                <a:gd name="T1" fmla="*/ 729 h 741"/>
                <a:gd name="T2" fmla="*/ 32 w 87"/>
                <a:gd name="T3" fmla="*/ 709 h 741"/>
                <a:gd name="T4" fmla="*/ 12 w 87"/>
                <a:gd name="T5" fmla="*/ 660 h 741"/>
                <a:gd name="T6" fmla="*/ 12 w 87"/>
                <a:gd name="T7" fmla="*/ 6 h 741"/>
                <a:gd name="T8" fmla="*/ 6 w 87"/>
                <a:gd name="T9" fmla="*/ 0 h 741"/>
                <a:gd name="T10" fmla="*/ 0 w 87"/>
                <a:gd name="T11" fmla="*/ 6 h 741"/>
                <a:gd name="T12" fmla="*/ 0 w 87"/>
                <a:gd name="T13" fmla="*/ 660 h 741"/>
                <a:gd name="T14" fmla="*/ 81 w 87"/>
                <a:gd name="T15" fmla="*/ 741 h 741"/>
                <a:gd name="T16" fmla="*/ 87 w 87"/>
                <a:gd name="T17" fmla="*/ 735 h 741"/>
                <a:gd name="T18" fmla="*/ 81 w 87"/>
                <a:gd name="T19" fmla="*/ 72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741">
                  <a:moveTo>
                    <a:pt x="81" y="729"/>
                  </a:moveTo>
                  <a:cubicBezTo>
                    <a:pt x="62" y="729"/>
                    <a:pt x="45" y="721"/>
                    <a:pt x="32" y="709"/>
                  </a:cubicBezTo>
                  <a:cubicBezTo>
                    <a:pt x="20" y="696"/>
                    <a:pt x="12" y="679"/>
                    <a:pt x="12" y="660"/>
                  </a:cubicBezTo>
                  <a:cubicBezTo>
                    <a:pt x="12" y="6"/>
                    <a:pt x="12" y="6"/>
                    <a:pt x="12" y="6"/>
                  </a:cubicBezTo>
                  <a:cubicBezTo>
                    <a:pt x="12" y="2"/>
                    <a:pt x="9" y="0"/>
                    <a:pt x="6" y="0"/>
                  </a:cubicBezTo>
                  <a:cubicBezTo>
                    <a:pt x="3" y="0"/>
                    <a:pt x="0" y="2"/>
                    <a:pt x="0" y="6"/>
                  </a:cubicBezTo>
                  <a:cubicBezTo>
                    <a:pt x="0" y="660"/>
                    <a:pt x="0" y="660"/>
                    <a:pt x="0" y="660"/>
                  </a:cubicBezTo>
                  <a:cubicBezTo>
                    <a:pt x="0" y="705"/>
                    <a:pt x="36" y="741"/>
                    <a:pt x="81" y="741"/>
                  </a:cubicBezTo>
                  <a:cubicBezTo>
                    <a:pt x="84" y="741"/>
                    <a:pt x="87" y="738"/>
                    <a:pt x="87" y="735"/>
                  </a:cubicBezTo>
                  <a:cubicBezTo>
                    <a:pt x="87" y="731"/>
                    <a:pt x="84" y="729"/>
                    <a:pt x="81" y="72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84" name="Freeform 82"/>
            <p:cNvSpPr>
              <a:spLocks/>
            </p:cNvSpPr>
            <p:nvPr/>
          </p:nvSpPr>
          <p:spPr bwMode="auto">
            <a:xfrm>
              <a:off x="3289242" y="4000720"/>
              <a:ext cx="187957" cy="187957"/>
            </a:xfrm>
            <a:custGeom>
              <a:avLst/>
              <a:gdLst>
                <a:gd name="T0" fmla="*/ 6 w 86"/>
                <a:gd name="T1" fmla="*/ 12 h 86"/>
                <a:gd name="T2" fmla="*/ 54 w 86"/>
                <a:gd name="T3" fmla="*/ 32 h 86"/>
                <a:gd name="T4" fmla="*/ 74 w 86"/>
                <a:gd name="T5" fmla="*/ 80 h 86"/>
                <a:gd name="T6" fmla="*/ 80 w 86"/>
                <a:gd name="T7" fmla="*/ 86 h 86"/>
                <a:gd name="T8" fmla="*/ 86 w 86"/>
                <a:gd name="T9" fmla="*/ 80 h 86"/>
                <a:gd name="T10" fmla="*/ 6 w 86"/>
                <a:gd name="T11" fmla="*/ 0 h 86"/>
                <a:gd name="T12" fmla="*/ 0 w 86"/>
                <a:gd name="T13" fmla="*/ 6 h 86"/>
                <a:gd name="T14" fmla="*/ 6 w 86"/>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6" y="12"/>
                  </a:moveTo>
                  <a:cubicBezTo>
                    <a:pt x="25" y="12"/>
                    <a:pt x="42" y="20"/>
                    <a:pt x="54" y="32"/>
                  </a:cubicBezTo>
                  <a:cubicBezTo>
                    <a:pt x="66" y="44"/>
                    <a:pt x="74" y="62"/>
                    <a:pt x="74" y="80"/>
                  </a:cubicBezTo>
                  <a:cubicBezTo>
                    <a:pt x="74" y="84"/>
                    <a:pt x="77" y="86"/>
                    <a:pt x="80" y="86"/>
                  </a:cubicBezTo>
                  <a:cubicBezTo>
                    <a:pt x="83" y="86"/>
                    <a:pt x="86" y="84"/>
                    <a:pt x="86" y="80"/>
                  </a:cubicBezTo>
                  <a:cubicBezTo>
                    <a:pt x="86" y="36"/>
                    <a:pt x="50" y="0"/>
                    <a:pt x="6" y="0"/>
                  </a:cubicBezTo>
                  <a:cubicBezTo>
                    <a:pt x="2" y="0"/>
                    <a:pt x="0" y="3"/>
                    <a:pt x="0" y="6"/>
                  </a:cubicBezTo>
                  <a:cubicBezTo>
                    <a:pt x="0" y="9"/>
                    <a:pt x="2" y="12"/>
                    <a:pt x="6" y="12"/>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86" name="Freeform 84"/>
            <p:cNvSpPr>
              <a:spLocks/>
            </p:cNvSpPr>
            <p:nvPr/>
          </p:nvSpPr>
          <p:spPr bwMode="auto">
            <a:xfrm>
              <a:off x="3053337" y="4027571"/>
              <a:ext cx="218643" cy="216726"/>
            </a:xfrm>
            <a:custGeom>
              <a:avLst/>
              <a:gdLst>
                <a:gd name="T0" fmla="*/ 85 w 100"/>
                <a:gd name="T1" fmla="*/ 16 h 100"/>
                <a:gd name="T2" fmla="*/ 80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7 w 100"/>
                <a:gd name="T31" fmla="*/ 27 h 100"/>
                <a:gd name="T32" fmla="*/ 50 w 100"/>
                <a:gd name="T33" fmla="*/ 16 h 100"/>
                <a:gd name="T34" fmla="*/ 63 w 100"/>
                <a:gd name="T35" fmla="*/ 12 h 100"/>
                <a:gd name="T36" fmla="*/ 80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0" y="20"/>
                    <a:pt x="80" y="20"/>
                    <a:pt x="80"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8"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3" y="83"/>
                    <a:pt x="17" y="70"/>
                  </a:cubicBezTo>
                  <a:cubicBezTo>
                    <a:pt x="21" y="57"/>
                    <a:pt x="27" y="41"/>
                    <a:pt x="37" y="27"/>
                  </a:cubicBezTo>
                  <a:cubicBezTo>
                    <a:pt x="42" y="22"/>
                    <a:pt x="46" y="18"/>
                    <a:pt x="50" y="16"/>
                  </a:cubicBezTo>
                  <a:cubicBezTo>
                    <a:pt x="55" y="13"/>
                    <a:pt x="59" y="12"/>
                    <a:pt x="63" y="12"/>
                  </a:cubicBezTo>
                  <a:cubicBezTo>
                    <a:pt x="69" y="12"/>
                    <a:pt x="75" y="15"/>
                    <a:pt x="80"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6" y="91"/>
                    <a:pt x="65" y="84"/>
                    <a:pt x="80" y="72"/>
                  </a:cubicBezTo>
                  <a:cubicBezTo>
                    <a:pt x="87" y="67"/>
                    <a:pt x="92" y="62"/>
                    <a:pt x="95" y="56"/>
                  </a:cubicBezTo>
                  <a:cubicBezTo>
                    <a:pt x="98" y="50"/>
                    <a:pt x="100" y="43"/>
                    <a:pt x="100" y="37"/>
                  </a:cubicBezTo>
                  <a:cubicBezTo>
                    <a:pt x="100" y="28"/>
                    <a:pt x="96" y="18"/>
                    <a:pt x="89" y="11"/>
                  </a:cubicBezTo>
                  <a:lnTo>
                    <a:pt x="85" y="1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88" name="Freeform 86"/>
            <p:cNvSpPr>
              <a:spLocks/>
            </p:cNvSpPr>
            <p:nvPr/>
          </p:nvSpPr>
          <p:spPr bwMode="auto">
            <a:xfrm>
              <a:off x="3053337" y="3782077"/>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0 w 100"/>
                <a:gd name="T17" fmla="*/ 7 h 100"/>
                <a:gd name="T18" fmla="*/ 5 w 100"/>
                <a:gd name="T19" fmla="*/ 32 h 100"/>
                <a:gd name="T20" fmla="*/ 28 w 100"/>
                <a:gd name="T21" fmla="*/ 80 h 100"/>
                <a:gd name="T22" fmla="*/ 45 w 100"/>
                <a:gd name="T23" fmla="*/ 95 h 100"/>
                <a:gd name="T24" fmla="*/ 63 w 100"/>
                <a:gd name="T25" fmla="*/ 100 h 100"/>
                <a:gd name="T26" fmla="*/ 89 w 100"/>
                <a:gd name="T27" fmla="*/ 89 h 100"/>
                <a:gd name="T28" fmla="*/ 85 w 100"/>
                <a:gd name="T29" fmla="*/ 85 h 100"/>
                <a:gd name="T30" fmla="*/ 80 w 100"/>
                <a:gd name="T31" fmla="*/ 80 h 100"/>
                <a:gd name="T32" fmla="*/ 63 w 100"/>
                <a:gd name="T33" fmla="*/ 88 h 100"/>
                <a:gd name="T34" fmla="*/ 50 w 100"/>
                <a:gd name="T35" fmla="*/ 84 h 100"/>
                <a:gd name="T36" fmla="*/ 37 w 100"/>
                <a:gd name="T37" fmla="*/ 73 h 100"/>
                <a:gd name="T38" fmla="*/ 17 w 100"/>
                <a:gd name="T39" fmla="*/ 29 h 100"/>
                <a:gd name="T40" fmla="*/ 13 w 100"/>
                <a:gd name="T41" fmla="*/ 12 h 100"/>
                <a:gd name="T42" fmla="*/ 12 w 100"/>
                <a:gd name="T43" fmla="*/ 7 h 100"/>
                <a:gd name="T44" fmla="*/ 12 w 100"/>
                <a:gd name="T45" fmla="*/ 6 h 100"/>
                <a:gd name="T46" fmla="*/ 12 w 100"/>
                <a:gd name="T47" fmla="*/ 6 h 100"/>
                <a:gd name="T48" fmla="*/ 12 w 100"/>
                <a:gd name="T49" fmla="*/ 6 h 100"/>
                <a:gd name="T50" fmla="*/ 6 w 100"/>
                <a:gd name="T51" fmla="*/ 6 h 100"/>
                <a:gd name="T52" fmla="*/ 6 w 100"/>
                <a:gd name="T53" fmla="*/ 12 h 100"/>
                <a:gd name="T54" fmla="*/ 6 w 100"/>
                <a:gd name="T55" fmla="*/ 12 h 100"/>
                <a:gd name="T56" fmla="*/ 30 w 100"/>
                <a:gd name="T57" fmla="*/ 17 h 100"/>
                <a:gd name="T58" fmla="*/ 73 w 100"/>
                <a:gd name="T59" fmla="*/ 37 h 100"/>
                <a:gd name="T60" fmla="*/ 85 w 100"/>
                <a:gd name="T61" fmla="*/ 50 h 100"/>
                <a:gd name="T62" fmla="*/ 88 w 100"/>
                <a:gd name="T63" fmla="*/ 63 h 100"/>
                <a:gd name="T64" fmla="*/ 80 w 100"/>
                <a:gd name="T65" fmla="*/ 80 h 100"/>
                <a:gd name="T66" fmla="*/ 80 w 100"/>
                <a:gd name="T67" fmla="*/ 80 h 100"/>
                <a:gd name="T68" fmla="*/ 85 w 100"/>
                <a:gd name="T6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00">
                  <a:moveTo>
                    <a:pt x="85" y="85"/>
                  </a:moveTo>
                  <a:cubicBezTo>
                    <a:pt x="89" y="89"/>
                    <a:pt x="89" y="89"/>
                    <a:pt x="89" y="89"/>
                  </a:cubicBezTo>
                  <a:cubicBezTo>
                    <a:pt x="96" y="82"/>
                    <a:pt x="100" y="73"/>
                    <a:pt x="100" y="63"/>
                  </a:cubicBezTo>
                  <a:cubicBezTo>
                    <a:pt x="100" y="57"/>
                    <a:pt x="98" y="50"/>
                    <a:pt x="95" y="44"/>
                  </a:cubicBezTo>
                  <a:cubicBezTo>
                    <a:pt x="92" y="38"/>
                    <a:pt x="87" y="33"/>
                    <a:pt x="80" y="28"/>
                  </a:cubicBezTo>
                  <a:cubicBezTo>
                    <a:pt x="65" y="16"/>
                    <a:pt x="46"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33" y="87"/>
                    <a:pt x="39" y="92"/>
                    <a:pt x="45" y="95"/>
                  </a:cubicBezTo>
                  <a:cubicBezTo>
                    <a:pt x="51" y="98"/>
                    <a:pt x="57" y="100"/>
                    <a:pt x="63" y="100"/>
                  </a:cubicBezTo>
                  <a:cubicBezTo>
                    <a:pt x="73" y="100"/>
                    <a:pt x="82" y="96"/>
                    <a:pt x="89" y="89"/>
                  </a:cubicBezTo>
                  <a:cubicBezTo>
                    <a:pt x="85" y="85"/>
                    <a:pt x="85" y="85"/>
                    <a:pt x="85" y="85"/>
                  </a:cubicBezTo>
                  <a:cubicBezTo>
                    <a:pt x="80" y="80"/>
                    <a:pt x="80" y="80"/>
                    <a:pt x="80" y="80"/>
                  </a:cubicBezTo>
                  <a:cubicBezTo>
                    <a:pt x="75" y="86"/>
                    <a:pt x="69" y="88"/>
                    <a:pt x="63" y="88"/>
                  </a:cubicBezTo>
                  <a:cubicBezTo>
                    <a:pt x="59" y="88"/>
                    <a:pt x="55" y="87"/>
                    <a:pt x="50" y="84"/>
                  </a:cubicBezTo>
                  <a:cubicBezTo>
                    <a:pt x="46" y="82"/>
                    <a:pt x="42" y="78"/>
                    <a:pt x="37" y="73"/>
                  </a:cubicBezTo>
                  <a:cubicBezTo>
                    <a:pt x="27" y="59"/>
                    <a:pt x="21" y="42"/>
                    <a:pt x="17" y="29"/>
                  </a:cubicBezTo>
                  <a:cubicBezTo>
                    <a:pt x="15" y="22"/>
                    <a:pt x="14" y="16"/>
                    <a:pt x="13" y="12"/>
                  </a:cubicBezTo>
                  <a:cubicBezTo>
                    <a:pt x="13" y="10"/>
                    <a:pt x="13" y="8"/>
                    <a:pt x="12"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0" y="80"/>
                  </a:cubicBezTo>
                  <a:cubicBezTo>
                    <a:pt x="80" y="80"/>
                    <a:pt x="80" y="80"/>
                    <a:pt x="80" y="80"/>
                  </a:cubicBezTo>
                  <a:lnTo>
                    <a:pt x="85" y="85"/>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89" name="Freeform 87"/>
            <p:cNvSpPr>
              <a:spLocks/>
            </p:cNvSpPr>
            <p:nvPr/>
          </p:nvSpPr>
          <p:spPr bwMode="auto">
            <a:xfrm>
              <a:off x="3450348" y="4088945"/>
              <a:ext cx="189875" cy="186039"/>
            </a:xfrm>
            <a:custGeom>
              <a:avLst/>
              <a:gdLst>
                <a:gd name="T0" fmla="*/ 81 w 87"/>
                <a:gd name="T1" fmla="*/ 0 h 86"/>
                <a:gd name="T2" fmla="*/ 0 w 87"/>
                <a:gd name="T3" fmla="*/ 80 h 86"/>
                <a:gd name="T4" fmla="*/ 6 w 87"/>
                <a:gd name="T5" fmla="*/ 86 h 86"/>
                <a:gd name="T6" fmla="*/ 12 w 87"/>
                <a:gd name="T7" fmla="*/ 80 h 86"/>
                <a:gd name="T8" fmla="*/ 32 w 87"/>
                <a:gd name="T9" fmla="*/ 32 h 86"/>
                <a:gd name="T10" fmla="*/ 81 w 87"/>
                <a:gd name="T11" fmla="*/ 12 h 86"/>
                <a:gd name="T12" fmla="*/ 87 w 87"/>
                <a:gd name="T13" fmla="*/ 6 h 86"/>
                <a:gd name="T14" fmla="*/ 81 w 8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6">
                  <a:moveTo>
                    <a:pt x="81" y="0"/>
                  </a:moveTo>
                  <a:cubicBezTo>
                    <a:pt x="36" y="0"/>
                    <a:pt x="0" y="36"/>
                    <a:pt x="0" y="80"/>
                  </a:cubicBezTo>
                  <a:cubicBezTo>
                    <a:pt x="0" y="84"/>
                    <a:pt x="3" y="86"/>
                    <a:pt x="6" y="86"/>
                  </a:cubicBezTo>
                  <a:cubicBezTo>
                    <a:pt x="9" y="86"/>
                    <a:pt x="12" y="84"/>
                    <a:pt x="12" y="80"/>
                  </a:cubicBezTo>
                  <a:cubicBezTo>
                    <a:pt x="12" y="62"/>
                    <a:pt x="20" y="44"/>
                    <a:pt x="32" y="32"/>
                  </a:cubicBezTo>
                  <a:cubicBezTo>
                    <a:pt x="45" y="20"/>
                    <a:pt x="62" y="12"/>
                    <a:pt x="81" y="12"/>
                  </a:cubicBezTo>
                  <a:cubicBezTo>
                    <a:pt x="84" y="12"/>
                    <a:pt x="87" y="9"/>
                    <a:pt x="87" y="6"/>
                  </a:cubicBezTo>
                  <a:cubicBezTo>
                    <a:pt x="87" y="3"/>
                    <a:pt x="84" y="0"/>
                    <a:pt x="81" y="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91" name="Freeform 89"/>
            <p:cNvSpPr>
              <a:spLocks/>
            </p:cNvSpPr>
            <p:nvPr/>
          </p:nvSpPr>
          <p:spPr bwMode="auto">
            <a:xfrm>
              <a:off x="3655566" y="4113878"/>
              <a:ext cx="218643" cy="218643"/>
            </a:xfrm>
            <a:custGeom>
              <a:avLst/>
              <a:gdLst>
                <a:gd name="T0" fmla="*/ 15 w 100"/>
                <a:gd name="T1" fmla="*/ 16 h 100"/>
                <a:gd name="T2" fmla="*/ 11 w 100"/>
                <a:gd name="T3" fmla="*/ 11 h 100"/>
                <a:gd name="T4" fmla="*/ 0 w 100"/>
                <a:gd name="T5" fmla="*/ 37 h 100"/>
                <a:gd name="T6" fmla="*/ 5 w 100"/>
                <a:gd name="T7" fmla="*/ 56 h 100"/>
                <a:gd name="T8" fmla="*/ 20 w 100"/>
                <a:gd name="T9" fmla="*/ 72 h 100"/>
                <a:gd name="T10" fmla="*/ 68 w 100"/>
                <a:gd name="T11" fmla="*/ 95 h 100"/>
                <a:gd name="T12" fmla="*/ 93 w 100"/>
                <a:gd name="T13" fmla="*/ 100 h 100"/>
                <a:gd name="T14" fmla="*/ 98 w 100"/>
                <a:gd name="T15" fmla="*/ 98 h 100"/>
                <a:gd name="T16" fmla="*/ 100 w 100"/>
                <a:gd name="T17" fmla="*/ 93 h 100"/>
                <a:gd name="T18" fmla="*/ 95 w 100"/>
                <a:gd name="T19" fmla="*/ 68 h 100"/>
                <a:gd name="T20" fmla="*/ 72 w 100"/>
                <a:gd name="T21" fmla="*/ 20 h 100"/>
                <a:gd name="T22" fmla="*/ 56 w 100"/>
                <a:gd name="T23" fmla="*/ 5 h 100"/>
                <a:gd name="T24" fmla="*/ 37 w 100"/>
                <a:gd name="T25" fmla="*/ 0 h 100"/>
                <a:gd name="T26" fmla="*/ 11 w 100"/>
                <a:gd name="T27" fmla="*/ 11 h 100"/>
                <a:gd name="T28" fmla="*/ 15 w 100"/>
                <a:gd name="T29" fmla="*/ 16 h 100"/>
                <a:gd name="T30" fmla="*/ 20 w 100"/>
                <a:gd name="T31" fmla="*/ 20 h 100"/>
                <a:gd name="T32" fmla="*/ 37 w 100"/>
                <a:gd name="T33" fmla="*/ 12 h 100"/>
                <a:gd name="T34" fmla="*/ 50 w 100"/>
                <a:gd name="T35" fmla="*/ 16 h 100"/>
                <a:gd name="T36" fmla="*/ 63 w 100"/>
                <a:gd name="T37" fmla="*/ 27 h 100"/>
                <a:gd name="T38" fmla="*/ 83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4 w 100"/>
                <a:gd name="T55" fmla="*/ 88 h 100"/>
                <a:gd name="T56" fmla="*/ 70 w 100"/>
                <a:gd name="T57" fmla="*/ 83 h 100"/>
                <a:gd name="T58" fmla="*/ 27 w 100"/>
                <a:gd name="T59" fmla="*/ 63 h 100"/>
                <a:gd name="T60" fmla="*/ 16 w 100"/>
                <a:gd name="T61" fmla="*/ 50 h 100"/>
                <a:gd name="T62" fmla="*/ 12 w 100"/>
                <a:gd name="T63" fmla="*/ 37 h 100"/>
                <a:gd name="T64" fmla="*/ 20 w 100"/>
                <a:gd name="T65" fmla="*/ 20 h 100"/>
                <a:gd name="T66" fmla="*/ 1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16"/>
                  </a:moveTo>
                  <a:cubicBezTo>
                    <a:pt x="11" y="11"/>
                    <a:pt x="11" y="11"/>
                    <a:pt x="11" y="11"/>
                  </a:cubicBezTo>
                  <a:cubicBezTo>
                    <a:pt x="4" y="18"/>
                    <a:pt x="0" y="28"/>
                    <a:pt x="0" y="37"/>
                  </a:cubicBezTo>
                  <a:cubicBezTo>
                    <a:pt x="0" y="43"/>
                    <a:pt x="2" y="50"/>
                    <a:pt x="5" y="56"/>
                  </a:cubicBezTo>
                  <a:cubicBezTo>
                    <a:pt x="9" y="62"/>
                    <a:pt x="14" y="67"/>
                    <a:pt x="20" y="72"/>
                  </a:cubicBezTo>
                  <a:cubicBezTo>
                    <a:pt x="36" y="84"/>
                    <a:pt x="54" y="91"/>
                    <a:pt x="68" y="95"/>
                  </a:cubicBezTo>
                  <a:cubicBezTo>
                    <a:pt x="83" y="99"/>
                    <a:pt x="93" y="100"/>
                    <a:pt x="93" y="100"/>
                  </a:cubicBezTo>
                  <a:cubicBezTo>
                    <a:pt x="95" y="100"/>
                    <a:pt x="97" y="100"/>
                    <a:pt x="98" y="98"/>
                  </a:cubicBezTo>
                  <a:cubicBezTo>
                    <a:pt x="99" y="97"/>
                    <a:pt x="100" y="95"/>
                    <a:pt x="100" y="93"/>
                  </a:cubicBezTo>
                  <a:cubicBezTo>
                    <a:pt x="100" y="93"/>
                    <a:pt x="99" y="83"/>
                    <a:pt x="95" y="68"/>
                  </a:cubicBezTo>
                  <a:cubicBezTo>
                    <a:pt x="91" y="54"/>
                    <a:pt x="84" y="36"/>
                    <a:pt x="72" y="20"/>
                  </a:cubicBezTo>
                  <a:cubicBezTo>
                    <a:pt x="67" y="14"/>
                    <a:pt x="62" y="9"/>
                    <a:pt x="56" y="5"/>
                  </a:cubicBezTo>
                  <a:cubicBezTo>
                    <a:pt x="50" y="2"/>
                    <a:pt x="43" y="0"/>
                    <a:pt x="37" y="0"/>
                  </a:cubicBezTo>
                  <a:cubicBezTo>
                    <a:pt x="28" y="0"/>
                    <a:pt x="18" y="4"/>
                    <a:pt x="11" y="11"/>
                  </a:cubicBezTo>
                  <a:cubicBezTo>
                    <a:pt x="15" y="16"/>
                    <a:pt x="15" y="16"/>
                    <a:pt x="15" y="16"/>
                  </a:cubicBezTo>
                  <a:cubicBezTo>
                    <a:pt x="20" y="20"/>
                    <a:pt x="20" y="20"/>
                    <a:pt x="20" y="20"/>
                  </a:cubicBezTo>
                  <a:cubicBezTo>
                    <a:pt x="25" y="15"/>
                    <a:pt x="31" y="12"/>
                    <a:pt x="37" y="12"/>
                  </a:cubicBezTo>
                  <a:cubicBezTo>
                    <a:pt x="41" y="12"/>
                    <a:pt x="45" y="13"/>
                    <a:pt x="50" y="16"/>
                  </a:cubicBezTo>
                  <a:cubicBezTo>
                    <a:pt x="54" y="18"/>
                    <a:pt x="59" y="22"/>
                    <a:pt x="63" y="27"/>
                  </a:cubicBezTo>
                  <a:cubicBezTo>
                    <a:pt x="73" y="41"/>
                    <a:pt x="80" y="58"/>
                    <a:pt x="83" y="71"/>
                  </a:cubicBezTo>
                  <a:cubicBezTo>
                    <a:pt x="85" y="78"/>
                    <a:pt x="86" y="84"/>
                    <a:pt x="87" y="88"/>
                  </a:cubicBezTo>
                  <a:cubicBezTo>
                    <a:pt x="87"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4" y="88"/>
                    <a:pt x="94" y="88"/>
                    <a:pt x="94" y="88"/>
                  </a:cubicBezTo>
                  <a:cubicBezTo>
                    <a:pt x="94" y="88"/>
                    <a:pt x="83" y="87"/>
                    <a:pt x="70" y="83"/>
                  </a:cubicBezTo>
                  <a:cubicBezTo>
                    <a:pt x="57" y="79"/>
                    <a:pt x="41" y="73"/>
                    <a:pt x="27" y="63"/>
                  </a:cubicBezTo>
                  <a:cubicBezTo>
                    <a:pt x="22" y="59"/>
                    <a:pt x="18" y="54"/>
                    <a:pt x="16" y="50"/>
                  </a:cubicBezTo>
                  <a:cubicBezTo>
                    <a:pt x="13" y="45"/>
                    <a:pt x="12" y="41"/>
                    <a:pt x="12" y="37"/>
                  </a:cubicBezTo>
                  <a:cubicBezTo>
                    <a:pt x="12" y="31"/>
                    <a:pt x="15" y="25"/>
                    <a:pt x="20" y="20"/>
                  </a:cubicBezTo>
                  <a:lnTo>
                    <a:pt x="15" y="1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92" name="Freeform 90"/>
            <p:cNvSpPr>
              <a:spLocks/>
            </p:cNvSpPr>
            <p:nvPr/>
          </p:nvSpPr>
          <p:spPr bwMode="auto">
            <a:xfrm>
              <a:off x="3657483" y="3883727"/>
              <a:ext cx="203300" cy="201382"/>
            </a:xfrm>
            <a:custGeom>
              <a:avLst/>
              <a:gdLst>
                <a:gd name="T0" fmla="*/ 14 w 93"/>
                <a:gd name="T1" fmla="*/ 79 h 93"/>
                <a:gd name="T2" fmla="*/ 23 w 93"/>
                <a:gd name="T3" fmla="*/ 26 h 93"/>
                <a:gd name="T4" fmla="*/ 93 w 93"/>
                <a:gd name="T5" fmla="*/ 0 h 93"/>
                <a:gd name="T6" fmla="*/ 67 w 93"/>
                <a:gd name="T7" fmla="*/ 70 h 93"/>
                <a:gd name="T8" fmla="*/ 14 w 93"/>
                <a:gd name="T9" fmla="*/ 79 h 93"/>
              </a:gdLst>
              <a:ahLst/>
              <a:cxnLst>
                <a:cxn ang="0">
                  <a:pos x="T0" y="T1"/>
                </a:cxn>
                <a:cxn ang="0">
                  <a:pos x="T2" y="T3"/>
                </a:cxn>
                <a:cxn ang="0">
                  <a:pos x="T4" y="T5"/>
                </a:cxn>
                <a:cxn ang="0">
                  <a:pos x="T6" y="T7"/>
                </a:cxn>
                <a:cxn ang="0">
                  <a:pos x="T8" y="T9"/>
                </a:cxn>
              </a:cxnLst>
              <a:rect l="0" t="0" r="r" b="b"/>
              <a:pathLst>
                <a:path w="93" h="93">
                  <a:moveTo>
                    <a:pt x="14" y="79"/>
                  </a:moveTo>
                  <a:cubicBezTo>
                    <a:pt x="0" y="64"/>
                    <a:pt x="2" y="43"/>
                    <a:pt x="23" y="26"/>
                  </a:cubicBezTo>
                  <a:cubicBezTo>
                    <a:pt x="52" y="4"/>
                    <a:pt x="93" y="0"/>
                    <a:pt x="93" y="0"/>
                  </a:cubicBezTo>
                  <a:cubicBezTo>
                    <a:pt x="93" y="0"/>
                    <a:pt x="89" y="41"/>
                    <a:pt x="67" y="70"/>
                  </a:cubicBezTo>
                  <a:cubicBezTo>
                    <a:pt x="50" y="92"/>
                    <a:pt x="29" y="93"/>
                    <a:pt x="14" y="79"/>
                  </a:cubicBezTo>
                  <a:close/>
                </a:path>
              </a:pathLst>
            </a:custGeom>
            <a:grpFill/>
            <a:ln>
              <a:solidFill>
                <a:srgbClr val="DD6F1D"/>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93" name="Freeform 91"/>
            <p:cNvSpPr>
              <a:spLocks/>
            </p:cNvSpPr>
            <p:nvPr/>
          </p:nvSpPr>
          <p:spPr bwMode="auto">
            <a:xfrm>
              <a:off x="3655566" y="3870301"/>
              <a:ext cx="218643" cy="218643"/>
            </a:xfrm>
            <a:custGeom>
              <a:avLst/>
              <a:gdLst>
                <a:gd name="T0" fmla="*/ 15 w 100"/>
                <a:gd name="T1" fmla="*/ 85 h 100"/>
                <a:gd name="T2" fmla="*/ 20 w 100"/>
                <a:gd name="T3" fmla="*/ 80 h 100"/>
                <a:gd name="T4" fmla="*/ 12 w 100"/>
                <a:gd name="T5" fmla="*/ 63 h 100"/>
                <a:gd name="T6" fmla="*/ 16 w 100"/>
                <a:gd name="T7" fmla="*/ 50 h 100"/>
                <a:gd name="T8" fmla="*/ 27 w 100"/>
                <a:gd name="T9" fmla="*/ 37 h 100"/>
                <a:gd name="T10" fmla="*/ 71 w 100"/>
                <a:gd name="T11" fmla="*/ 17 h 100"/>
                <a:gd name="T12" fmla="*/ 88 w 100"/>
                <a:gd name="T13" fmla="*/ 13 h 100"/>
                <a:gd name="T14" fmla="*/ 93 w 100"/>
                <a:gd name="T15" fmla="*/ 12 h 100"/>
                <a:gd name="T16" fmla="*/ 94 w 100"/>
                <a:gd name="T17" fmla="*/ 12 h 100"/>
                <a:gd name="T18" fmla="*/ 94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15 w 100"/>
                <a:gd name="T39" fmla="*/ 85 h 100"/>
                <a:gd name="T40" fmla="*/ 11 w 100"/>
                <a:gd name="T41" fmla="*/ 89 h 100"/>
                <a:gd name="T42" fmla="*/ 37 w 100"/>
                <a:gd name="T43" fmla="*/ 100 h 100"/>
                <a:gd name="T44" fmla="*/ 56 w 100"/>
                <a:gd name="T45" fmla="*/ 95 h 100"/>
                <a:gd name="T46" fmla="*/ 72 w 100"/>
                <a:gd name="T47" fmla="*/ 80 h 100"/>
                <a:gd name="T48" fmla="*/ 95 w 100"/>
                <a:gd name="T49" fmla="*/ 32 h 100"/>
                <a:gd name="T50" fmla="*/ 100 w 100"/>
                <a:gd name="T51" fmla="*/ 7 h 100"/>
                <a:gd name="T52" fmla="*/ 98 w 100"/>
                <a:gd name="T53" fmla="*/ 2 h 100"/>
                <a:gd name="T54" fmla="*/ 93 w 100"/>
                <a:gd name="T55" fmla="*/ 0 h 100"/>
                <a:gd name="T56" fmla="*/ 68 w 100"/>
                <a:gd name="T57" fmla="*/ 5 h 100"/>
                <a:gd name="T58" fmla="*/ 20 w 100"/>
                <a:gd name="T59" fmla="*/ 28 h 100"/>
                <a:gd name="T60" fmla="*/ 5 w 100"/>
                <a:gd name="T61" fmla="*/ 44 h 100"/>
                <a:gd name="T62" fmla="*/ 0 w 100"/>
                <a:gd name="T63" fmla="*/ 63 h 100"/>
                <a:gd name="T64" fmla="*/ 11 w 100"/>
                <a:gd name="T65" fmla="*/ 89 h 100"/>
                <a:gd name="T66" fmla="*/ 1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85"/>
                  </a:moveTo>
                  <a:cubicBezTo>
                    <a:pt x="20" y="80"/>
                    <a:pt x="20" y="80"/>
                    <a:pt x="20" y="80"/>
                  </a:cubicBezTo>
                  <a:cubicBezTo>
                    <a:pt x="15" y="75"/>
                    <a:pt x="12" y="69"/>
                    <a:pt x="12" y="63"/>
                  </a:cubicBezTo>
                  <a:cubicBezTo>
                    <a:pt x="12" y="59"/>
                    <a:pt x="13" y="55"/>
                    <a:pt x="16" y="50"/>
                  </a:cubicBezTo>
                  <a:cubicBezTo>
                    <a:pt x="18" y="46"/>
                    <a:pt x="22" y="41"/>
                    <a:pt x="27" y="37"/>
                  </a:cubicBezTo>
                  <a:cubicBezTo>
                    <a:pt x="41" y="27"/>
                    <a:pt x="58" y="20"/>
                    <a:pt x="71" y="17"/>
                  </a:cubicBezTo>
                  <a:cubicBezTo>
                    <a:pt x="78" y="15"/>
                    <a:pt x="84" y="14"/>
                    <a:pt x="88" y="13"/>
                  </a:cubicBezTo>
                  <a:cubicBezTo>
                    <a:pt x="90" y="13"/>
                    <a:pt x="92" y="12"/>
                    <a:pt x="93" y="12"/>
                  </a:cubicBezTo>
                  <a:cubicBezTo>
                    <a:pt x="93" y="12"/>
                    <a:pt x="94" y="12"/>
                    <a:pt x="94" y="12"/>
                  </a:cubicBezTo>
                  <a:cubicBezTo>
                    <a:pt x="94" y="12"/>
                    <a:pt x="94" y="12"/>
                    <a:pt x="94"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79" y="43"/>
                    <a:pt x="73" y="59"/>
                    <a:pt x="63" y="73"/>
                  </a:cubicBezTo>
                  <a:cubicBezTo>
                    <a:pt x="59" y="78"/>
                    <a:pt x="54" y="82"/>
                    <a:pt x="50" y="84"/>
                  </a:cubicBezTo>
                  <a:cubicBezTo>
                    <a:pt x="45" y="87"/>
                    <a:pt x="41" y="88"/>
                    <a:pt x="37" y="88"/>
                  </a:cubicBezTo>
                  <a:cubicBezTo>
                    <a:pt x="31" y="88"/>
                    <a:pt x="25" y="86"/>
                    <a:pt x="20" y="80"/>
                  </a:cubicBezTo>
                  <a:cubicBezTo>
                    <a:pt x="15" y="85"/>
                    <a:pt x="15" y="85"/>
                    <a:pt x="15" y="85"/>
                  </a:cubicBezTo>
                  <a:cubicBezTo>
                    <a:pt x="11" y="89"/>
                    <a:pt x="11" y="89"/>
                    <a:pt x="11" y="89"/>
                  </a:cubicBezTo>
                  <a:cubicBezTo>
                    <a:pt x="18" y="96"/>
                    <a:pt x="28" y="100"/>
                    <a:pt x="37" y="100"/>
                  </a:cubicBezTo>
                  <a:cubicBezTo>
                    <a:pt x="43" y="100"/>
                    <a:pt x="50" y="98"/>
                    <a:pt x="56" y="95"/>
                  </a:cubicBezTo>
                  <a:cubicBezTo>
                    <a:pt x="62" y="92"/>
                    <a:pt x="67" y="87"/>
                    <a:pt x="72" y="80"/>
                  </a:cubicBezTo>
                  <a:cubicBezTo>
                    <a:pt x="84" y="64"/>
                    <a:pt x="91" y="46"/>
                    <a:pt x="95" y="32"/>
                  </a:cubicBezTo>
                  <a:cubicBezTo>
                    <a:pt x="99" y="18"/>
                    <a:pt x="100" y="7"/>
                    <a:pt x="100" y="7"/>
                  </a:cubicBezTo>
                  <a:cubicBezTo>
                    <a:pt x="100" y="5"/>
                    <a:pt x="99" y="3"/>
                    <a:pt x="98" y="2"/>
                  </a:cubicBezTo>
                  <a:cubicBezTo>
                    <a:pt x="97" y="1"/>
                    <a:pt x="95" y="0"/>
                    <a:pt x="93"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lnTo>
                    <a:pt x="15" y="85"/>
                  </a:lnTo>
                  <a:close/>
                </a:path>
              </a:pathLst>
            </a:custGeom>
            <a:grpFill/>
            <a:ln w="9525">
              <a:noFill/>
              <a:round/>
              <a:headEnd/>
              <a:tailEnd/>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grpSp>
      <p:grpSp>
        <p:nvGrpSpPr>
          <p:cNvPr id="6" name="Group 5">
            <a:extLst>
              <a:ext uri="{FF2B5EF4-FFF2-40B4-BE49-F238E27FC236}">
                <a16:creationId xmlns:a16="http://schemas.microsoft.com/office/drawing/2014/main" id="{BEFA5407-6C7D-80AD-60CD-76A0B3BD610F}"/>
              </a:ext>
            </a:extLst>
          </p:cNvPr>
          <p:cNvGrpSpPr/>
          <p:nvPr/>
        </p:nvGrpSpPr>
        <p:grpSpPr>
          <a:xfrm>
            <a:off x="4736381" y="3363868"/>
            <a:ext cx="656698" cy="2365953"/>
            <a:chOff x="5702990" y="2724723"/>
            <a:chExt cx="820872" cy="2957441"/>
          </a:xfrm>
          <a:solidFill>
            <a:schemeClr val="accent6">
              <a:lumMod val="50000"/>
            </a:schemeClr>
          </a:solidFill>
        </p:grpSpPr>
        <p:sp>
          <p:nvSpPr>
            <p:cNvPr id="94" name="Freeform 92"/>
            <p:cNvSpPr>
              <a:spLocks/>
            </p:cNvSpPr>
            <p:nvPr/>
          </p:nvSpPr>
          <p:spPr bwMode="auto">
            <a:xfrm>
              <a:off x="5894783" y="2968299"/>
              <a:ext cx="203300" cy="203300"/>
            </a:xfrm>
            <a:custGeom>
              <a:avLst/>
              <a:gdLst>
                <a:gd name="T0" fmla="*/ 79 w 93"/>
                <a:gd name="T1" fmla="*/ 79 h 93"/>
                <a:gd name="T2" fmla="*/ 27 w 93"/>
                <a:gd name="T3" fmla="*/ 70 h 93"/>
                <a:gd name="T4" fmla="*/ 0 w 93"/>
                <a:gd name="T5" fmla="*/ 0 h 93"/>
                <a:gd name="T6" fmla="*/ 70 w 93"/>
                <a:gd name="T7" fmla="*/ 26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64" y="93"/>
                    <a:pt x="43" y="92"/>
                    <a:pt x="27" y="70"/>
                  </a:cubicBezTo>
                  <a:cubicBezTo>
                    <a:pt x="4" y="41"/>
                    <a:pt x="0" y="0"/>
                    <a:pt x="0" y="0"/>
                  </a:cubicBezTo>
                  <a:cubicBezTo>
                    <a:pt x="0" y="0"/>
                    <a:pt x="41" y="4"/>
                    <a:pt x="70" y="26"/>
                  </a:cubicBezTo>
                  <a:cubicBezTo>
                    <a:pt x="92" y="43"/>
                    <a:pt x="93" y="64"/>
                    <a:pt x="79" y="79"/>
                  </a:cubicBezTo>
                  <a:close/>
                </a:path>
              </a:pathLst>
            </a:custGeom>
            <a:grpFill/>
            <a:ln>
              <a:solidFill>
                <a:schemeClr val="accent6">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95" name="Freeform 93"/>
            <p:cNvSpPr>
              <a:spLocks/>
            </p:cNvSpPr>
            <p:nvPr/>
          </p:nvSpPr>
          <p:spPr bwMode="auto">
            <a:xfrm>
              <a:off x="5881357" y="2954874"/>
              <a:ext cx="218643" cy="218643"/>
            </a:xfrm>
            <a:custGeom>
              <a:avLst/>
              <a:gdLst>
                <a:gd name="T0" fmla="*/ 85 w 100"/>
                <a:gd name="T1" fmla="*/ 85 h 100"/>
                <a:gd name="T2" fmla="*/ 81 w 100"/>
                <a:gd name="T3" fmla="*/ 80 h 100"/>
                <a:gd name="T4" fmla="*/ 63 w 100"/>
                <a:gd name="T5" fmla="*/ 88 h 100"/>
                <a:gd name="T6" fmla="*/ 51 w 100"/>
                <a:gd name="T7" fmla="*/ 84 h 100"/>
                <a:gd name="T8" fmla="*/ 37 w 100"/>
                <a:gd name="T9" fmla="*/ 73 h 100"/>
                <a:gd name="T10" fmla="*/ 17 w 100"/>
                <a:gd name="T11" fmla="*/ 29 h 100"/>
                <a:gd name="T12" fmla="*/ 13 w 100"/>
                <a:gd name="T13" fmla="*/ 12 h 100"/>
                <a:gd name="T14" fmla="*/ 12 w 100"/>
                <a:gd name="T15" fmla="*/ 7 h 100"/>
                <a:gd name="T16" fmla="*/ 12 w 100"/>
                <a:gd name="T17" fmla="*/ 6 h 100"/>
                <a:gd name="T18" fmla="*/ 12 w 100"/>
                <a:gd name="T19" fmla="*/ 6 h 100"/>
                <a:gd name="T20" fmla="*/ 12 w 100"/>
                <a:gd name="T21" fmla="*/ 5 h 100"/>
                <a:gd name="T22" fmla="*/ 6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1 w 100"/>
                <a:gd name="T39" fmla="*/ 80 h 100"/>
                <a:gd name="T40" fmla="*/ 85 w 100"/>
                <a:gd name="T41" fmla="*/ 85 h 100"/>
                <a:gd name="T42" fmla="*/ 89 w 100"/>
                <a:gd name="T43" fmla="*/ 89 h 100"/>
                <a:gd name="T44" fmla="*/ 100 w 100"/>
                <a:gd name="T45" fmla="*/ 63 h 100"/>
                <a:gd name="T46" fmla="*/ 95 w 100"/>
                <a:gd name="T47" fmla="*/ 44 h 100"/>
                <a:gd name="T48" fmla="*/ 80 w 100"/>
                <a:gd name="T49" fmla="*/ 28 h 100"/>
                <a:gd name="T50" fmla="*/ 32 w 100"/>
                <a:gd name="T51" fmla="*/ 5 h 100"/>
                <a:gd name="T52" fmla="*/ 7 w 100"/>
                <a:gd name="T53" fmla="*/ 0 h 100"/>
                <a:gd name="T54" fmla="*/ 2 w 100"/>
                <a:gd name="T55" fmla="*/ 2 h 100"/>
                <a:gd name="T56" fmla="*/ 0 w 100"/>
                <a:gd name="T57" fmla="*/ 7 h 100"/>
                <a:gd name="T58" fmla="*/ 5 w 100"/>
                <a:gd name="T59" fmla="*/ 32 h 100"/>
                <a:gd name="T60" fmla="*/ 28 w 100"/>
                <a:gd name="T61" fmla="*/ 80 h 100"/>
                <a:gd name="T62" fmla="*/ 45 w 100"/>
                <a:gd name="T63" fmla="*/ 95 h 100"/>
                <a:gd name="T64" fmla="*/ 63 w 100"/>
                <a:gd name="T65" fmla="*/ 100 h 100"/>
                <a:gd name="T66" fmla="*/ 89 w 100"/>
                <a:gd name="T67" fmla="*/ 89 h 100"/>
                <a:gd name="T68" fmla="*/ 89 w 100"/>
                <a:gd name="T69" fmla="*/ 89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1" y="80"/>
                    <a:pt x="81" y="80"/>
                    <a:pt x="81" y="80"/>
                  </a:cubicBezTo>
                  <a:cubicBezTo>
                    <a:pt x="75" y="86"/>
                    <a:pt x="69" y="88"/>
                    <a:pt x="63" y="88"/>
                  </a:cubicBezTo>
                  <a:cubicBezTo>
                    <a:pt x="59" y="88"/>
                    <a:pt x="55" y="87"/>
                    <a:pt x="51" y="84"/>
                  </a:cubicBezTo>
                  <a:cubicBezTo>
                    <a:pt x="46" y="82"/>
                    <a:pt x="42" y="78"/>
                    <a:pt x="37" y="73"/>
                  </a:cubicBezTo>
                  <a:cubicBezTo>
                    <a:pt x="27" y="59"/>
                    <a:pt x="21" y="42"/>
                    <a:pt x="17" y="29"/>
                  </a:cubicBezTo>
                  <a:cubicBezTo>
                    <a:pt x="15" y="22"/>
                    <a:pt x="14" y="16"/>
                    <a:pt x="13" y="12"/>
                  </a:cubicBezTo>
                  <a:cubicBezTo>
                    <a:pt x="13" y="10"/>
                    <a:pt x="13" y="8"/>
                    <a:pt x="12" y="7"/>
                  </a:cubicBezTo>
                  <a:cubicBezTo>
                    <a:pt x="12" y="7"/>
                    <a:pt x="12" y="6"/>
                    <a:pt x="12" y="6"/>
                  </a:cubicBezTo>
                  <a:cubicBezTo>
                    <a:pt x="12" y="6"/>
                    <a:pt x="12" y="6"/>
                    <a:pt x="12" y="6"/>
                  </a:cubicBezTo>
                  <a:cubicBezTo>
                    <a:pt x="12" y="5"/>
                    <a:pt x="12" y="5"/>
                    <a:pt x="12" y="5"/>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cubicBezTo>
                    <a:pt x="85" y="85"/>
                    <a:pt x="85" y="85"/>
                    <a:pt x="85" y="85"/>
                  </a:cubicBezTo>
                  <a:cubicBezTo>
                    <a:pt x="89" y="89"/>
                    <a:pt x="89" y="89"/>
                    <a:pt x="89" y="89"/>
                  </a:cubicBezTo>
                  <a:cubicBezTo>
                    <a:pt x="96" y="82"/>
                    <a:pt x="100" y="73"/>
                    <a:pt x="100" y="63"/>
                  </a:cubicBezTo>
                  <a:cubicBezTo>
                    <a:pt x="100" y="57"/>
                    <a:pt x="98" y="50"/>
                    <a:pt x="95" y="44"/>
                  </a:cubicBezTo>
                  <a:cubicBezTo>
                    <a:pt x="92" y="38"/>
                    <a:pt x="87" y="33"/>
                    <a:pt x="80" y="28"/>
                  </a:cubicBezTo>
                  <a:cubicBezTo>
                    <a:pt x="65" y="16"/>
                    <a:pt x="46" y="9"/>
                    <a:pt x="32" y="5"/>
                  </a:cubicBezTo>
                  <a:cubicBezTo>
                    <a:pt x="18" y="1"/>
                    <a:pt x="7" y="0"/>
                    <a:pt x="7" y="0"/>
                  </a:cubicBezTo>
                  <a:cubicBezTo>
                    <a:pt x="5" y="0"/>
                    <a:pt x="3" y="1"/>
                    <a:pt x="2" y="2"/>
                  </a:cubicBezTo>
                  <a:cubicBezTo>
                    <a:pt x="1" y="3"/>
                    <a:pt x="0" y="5"/>
                    <a:pt x="0" y="7"/>
                  </a:cubicBezTo>
                  <a:cubicBezTo>
                    <a:pt x="0" y="7"/>
                    <a:pt x="1" y="17"/>
                    <a:pt x="5" y="32"/>
                  </a:cubicBezTo>
                  <a:cubicBezTo>
                    <a:pt x="9" y="46"/>
                    <a:pt x="16" y="64"/>
                    <a:pt x="28" y="80"/>
                  </a:cubicBezTo>
                  <a:cubicBezTo>
                    <a:pt x="33" y="86"/>
                    <a:pt x="39" y="92"/>
                    <a:pt x="45" y="95"/>
                  </a:cubicBezTo>
                  <a:cubicBezTo>
                    <a:pt x="51" y="98"/>
                    <a:pt x="57" y="100"/>
                    <a:pt x="63" y="100"/>
                  </a:cubicBezTo>
                  <a:cubicBezTo>
                    <a:pt x="73" y="100"/>
                    <a:pt x="82" y="96"/>
                    <a:pt x="89" y="89"/>
                  </a:cubicBezTo>
                  <a:cubicBezTo>
                    <a:pt x="89" y="89"/>
                    <a:pt x="89" y="89"/>
                    <a:pt x="89" y="89"/>
                  </a:cubicBezTo>
                  <a:lnTo>
                    <a:pt x="85" y="85"/>
                  </a:lnTo>
                  <a:close/>
                </a:path>
              </a:pathLst>
            </a:custGeom>
            <a:grpFill/>
            <a:ln>
              <a:solidFill>
                <a:schemeClr val="accent6">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96" name="Freeform 94"/>
            <p:cNvSpPr>
              <a:spLocks/>
            </p:cNvSpPr>
            <p:nvPr/>
          </p:nvSpPr>
          <p:spPr bwMode="auto">
            <a:xfrm>
              <a:off x="6128770" y="2968299"/>
              <a:ext cx="203300" cy="203300"/>
            </a:xfrm>
            <a:custGeom>
              <a:avLst/>
              <a:gdLst>
                <a:gd name="T0" fmla="*/ 15 w 93"/>
                <a:gd name="T1" fmla="*/ 79 h 93"/>
                <a:gd name="T2" fmla="*/ 67 w 93"/>
                <a:gd name="T3" fmla="*/ 70 h 93"/>
                <a:gd name="T4" fmla="*/ 93 w 93"/>
                <a:gd name="T5" fmla="*/ 0 h 93"/>
                <a:gd name="T6" fmla="*/ 23 w 93"/>
                <a:gd name="T7" fmla="*/ 26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29" y="93"/>
                    <a:pt x="50" y="92"/>
                    <a:pt x="67" y="70"/>
                  </a:cubicBezTo>
                  <a:cubicBezTo>
                    <a:pt x="89" y="41"/>
                    <a:pt x="93" y="0"/>
                    <a:pt x="93" y="0"/>
                  </a:cubicBezTo>
                  <a:cubicBezTo>
                    <a:pt x="93" y="0"/>
                    <a:pt x="52" y="4"/>
                    <a:pt x="23" y="26"/>
                  </a:cubicBezTo>
                  <a:cubicBezTo>
                    <a:pt x="2" y="43"/>
                    <a:pt x="0" y="64"/>
                    <a:pt x="15" y="79"/>
                  </a:cubicBezTo>
                  <a:close/>
                </a:path>
              </a:pathLst>
            </a:custGeom>
            <a:grpFill/>
            <a:ln>
              <a:solidFill>
                <a:schemeClr val="accent6">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97" name="Freeform 95"/>
            <p:cNvSpPr>
              <a:spLocks/>
            </p:cNvSpPr>
            <p:nvPr/>
          </p:nvSpPr>
          <p:spPr bwMode="auto">
            <a:xfrm>
              <a:off x="6126852" y="2954874"/>
              <a:ext cx="218643" cy="218643"/>
            </a:xfrm>
            <a:custGeom>
              <a:avLst/>
              <a:gdLst>
                <a:gd name="T0" fmla="*/ 16 w 100"/>
                <a:gd name="T1" fmla="*/ 85 h 100"/>
                <a:gd name="T2" fmla="*/ 11 w 100"/>
                <a:gd name="T3" fmla="*/ 89 h 100"/>
                <a:gd name="T4" fmla="*/ 37 w 100"/>
                <a:gd name="T5" fmla="*/ 100 h 100"/>
                <a:gd name="T6" fmla="*/ 56 w 100"/>
                <a:gd name="T7" fmla="*/ 95 h 100"/>
                <a:gd name="T8" fmla="*/ 73 w 100"/>
                <a:gd name="T9" fmla="*/ 80 h 100"/>
                <a:gd name="T10" fmla="*/ 95 w 100"/>
                <a:gd name="T11" fmla="*/ 32 h 100"/>
                <a:gd name="T12" fmla="*/ 100 w 100"/>
                <a:gd name="T13" fmla="*/ 7 h 100"/>
                <a:gd name="T14" fmla="*/ 98 w 100"/>
                <a:gd name="T15" fmla="*/ 2 h 100"/>
                <a:gd name="T16" fmla="*/ 94 w 100"/>
                <a:gd name="T17" fmla="*/ 0 h 100"/>
                <a:gd name="T18" fmla="*/ 68 w 100"/>
                <a:gd name="T19" fmla="*/ 5 h 100"/>
                <a:gd name="T20" fmla="*/ 20 w 100"/>
                <a:gd name="T21" fmla="*/ 28 h 100"/>
                <a:gd name="T22" fmla="*/ 5 w 100"/>
                <a:gd name="T23" fmla="*/ 44 h 100"/>
                <a:gd name="T24" fmla="*/ 0 w 100"/>
                <a:gd name="T25" fmla="*/ 63 h 100"/>
                <a:gd name="T26" fmla="*/ 11 w 100"/>
                <a:gd name="T27" fmla="*/ 89 h 100"/>
                <a:gd name="T28" fmla="*/ 11 w 100"/>
                <a:gd name="T29" fmla="*/ 89 h 100"/>
                <a:gd name="T30" fmla="*/ 16 w 100"/>
                <a:gd name="T31" fmla="*/ 85 h 100"/>
                <a:gd name="T32" fmla="*/ 20 w 100"/>
                <a:gd name="T33" fmla="*/ 80 h 100"/>
                <a:gd name="T34" fmla="*/ 12 w 100"/>
                <a:gd name="T35" fmla="*/ 63 h 100"/>
                <a:gd name="T36" fmla="*/ 16 w 100"/>
                <a:gd name="T37" fmla="*/ 50 h 100"/>
                <a:gd name="T38" fmla="*/ 28 w 100"/>
                <a:gd name="T39" fmla="*/ 37 h 100"/>
                <a:gd name="T40" fmla="*/ 72 w 100"/>
                <a:gd name="T41" fmla="*/ 17 h 100"/>
                <a:gd name="T42" fmla="*/ 88 w 100"/>
                <a:gd name="T43" fmla="*/ 13 h 100"/>
                <a:gd name="T44" fmla="*/ 93 w 100"/>
                <a:gd name="T45" fmla="*/ 12 h 100"/>
                <a:gd name="T46" fmla="*/ 94 w 100"/>
                <a:gd name="T47" fmla="*/ 12 h 100"/>
                <a:gd name="T48" fmla="*/ 95 w 100"/>
                <a:gd name="T49" fmla="*/ 12 h 100"/>
                <a:gd name="T50" fmla="*/ 95 w 100"/>
                <a:gd name="T51" fmla="*/ 12 h 100"/>
                <a:gd name="T52" fmla="*/ 94 w 100"/>
                <a:gd name="T53" fmla="*/ 6 h 100"/>
                <a:gd name="T54" fmla="*/ 88 w 100"/>
                <a:gd name="T55" fmla="*/ 5 h 100"/>
                <a:gd name="T56" fmla="*/ 88 w 100"/>
                <a:gd name="T57" fmla="*/ 6 h 100"/>
                <a:gd name="T58" fmla="*/ 83 w 100"/>
                <a:gd name="T59" fmla="*/ 30 h 100"/>
                <a:gd name="T60" fmla="*/ 63 w 100"/>
                <a:gd name="T61" fmla="*/ 73 h 100"/>
                <a:gd name="T62" fmla="*/ 50 w 100"/>
                <a:gd name="T63" fmla="*/ 84 h 100"/>
                <a:gd name="T64" fmla="*/ 37 w 100"/>
                <a:gd name="T65" fmla="*/ 88 h 100"/>
                <a:gd name="T66" fmla="*/ 20 w 100"/>
                <a:gd name="T67" fmla="*/ 80 h 100"/>
                <a:gd name="T68" fmla="*/ 20 w 100"/>
                <a:gd name="T69" fmla="*/ 80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11" y="89"/>
                    <a:pt x="11" y="89"/>
                    <a:pt x="11" y="89"/>
                  </a:cubicBezTo>
                  <a:cubicBezTo>
                    <a:pt x="19" y="96"/>
                    <a:pt x="28" y="100"/>
                    <a:pt x="37" y="100"/>
                  </a:cubicBezTo>
                  <a:cubicBezTo>
                    <a:pt x="44" y="100"/>
                    <a:pt x="50" y="98"/>
                    <a:pt x="56" y="95"/>
                  </a:cubicBezTo>
                  <a:cubicBezTo>
                    <a:pt x="62" y="92"/>
                    <a:pt x="67" y="86"/>
                    <a:pt x="73" y="80"/>
                  </a:cubicBezTo>
                  <a:cubicBezTo>
                    <a:pt x="84" y="64"/>
                    <a:pt x="91" y="46"/>
                    <a:pt x="95" y="32"/>
                  </a:cubicBezTo>
                  <a:cubicBezTo>
                    <a:pt x="99" y="17"/>
                    <a:pt x="100" y="7"/>
                    <a:pt x="100" y="7"/>
                  </a:cubicBezTo>
                  <a:cubicBezTo>
                    <a:pt x="100" y="5"/>
                    <a:pt x="100" y="3"/>
                    <a:pt x="98" y="2"/>
                  </a:cubicBezTo>
                  <a:cubicBezTo>
                    <a:pt x="97" y="1"/>
                    <a:pt x="95" y="0"/>
                    <a:pt x="94"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cubicBezTo>
                    <a:pt x="11" y="89"/>
                    <a:pt x="11" y="89"/>
                    <a:pt x="11" y="89"/>
                  </a:cubicBezTo>
                  <a:cubicBezTo>
                    <a:pt x="16" y="85"/>
                    <a:pt x="16" y="85"/>
                    <a:pt x="16" y="85"/>
                  </a:cubicBez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0" y="13"/>
                    <a:pt x="92" y="12"/>
                    <a:pt x="93" y="12"/>
                  </a:cubicBezTo>
                  <a:cubicBezTo>
                    <a:pt x="94" y="12"/>
                    <a:pt x="94" y="12"/>
                    <a:pt x="94"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79" y="43"/>
                    <a:pt x="73" y="59"/>
                    <a:pt x="63" y="73"/>
                  </a:cubicBezTo>
                  <a:cubicBezTo>
                    <a:pt x="59" y="78"/>
                    <a:pt x="54" y="82"/>
                    <a:pt x="50" y="84"/>
                  </a:cubicBezTo>
                  <a:cubicBezTo>
                    <a:pt x="46" y="87"/>
                    <a:pt x="41" y="88"/>
                    <a:pt x="37" y="88"/>
                  </a:cubicBezTo>
                  <a:cubicBezTo>
                    <a:pt x="31" y="88"/>
                    <a:pt x="25" y="86"/>
                    <a:pt x="20" y="80"/>
                  </a:cubicBezTo>
                  <a:cubicBezTo>
                    <a:pt x="20" y="80"/>
                    <a:pt x="20" y="80"/>
                    <a:pt x="20" y="80"/>
                  </a:cubicBezTo>
                  <a:lnTo>
                    <a:pt x="16" y="85"/>
                  </a:lnTo>
                  <a:close/>
                </a:path>
              </a:pathLst>
            </a:custGeom>
            <a:grpFill/>
            <a:ln>
              <a:solidFill>
                <a:schemeClr val="accent6">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98" name="Freeform 96"/>
            <p:cNvSpPr>
              <a:spLocks/>
            </p:cNvSpPr>
            <p:nvPr/>
          </p:nvSpPr>
          <p:spPr bwMode="auto">
            <a:xfrm>
              <a:off x="6100001" y="3190779"/>
              <a:ext cx="189875" cy="2491385"/>
            </a:xfrm>
            <a:custGeom>
              <a:avLst/>
              <a:gdLst>
                <a:gd name="T0" fmla="*/ 81 w 87"/>
                <a:gd name="T1" fmla="*/ 1129 h 1141"/>
                <a:gd name="T2" fmla="*/ 32 w 87"/>
                <a:gd name="T3" fmla="*/ 1109 h 1141"/>
                <a:gd name="T4" fmla="*/ 12 w 87"/>
                <a:gd name="T5" fmla="*/ 1060 h 1141"/>
                <a:gd name="T6" fmla="*/ 12 w 87"/>
                <a:gd name="T7" fmla="*/ 6 h 1141"/>
                <a:gd name="T8" fmla="*/ 6 w 87"/>
                <a:gd name="T9" fmla="*/ 0 h 1141"/>
                <a:gd name="T10" fmla="*/ 0 w 87"/>
                <a:gd name="T11" fmla="*/ 6 h 1141"/>
                <a:gd name="T12" fmla="*/ 0 w 87"/>
                <a:gd name="T13" fmla="*/ 1060 h 1141"/>
                <a:gd name="T14" fmla="*/ 81 w 87"/>
                <a:gd name="T15" fmla="*/ 1141 h 1141"/>
                <a:gd name="T16" fmla="*/ 87 w 87"/>
                <a:gd name="T17" fmla="*/ 1135 h 1141"/>
                <a:gd name="T18" fmla="*/ 81 w 87"/>
                <a:gd name="T19" fmla="*/ 1129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41">
                  <a:moveTo>
                    <a:pt x="81" y="1129"/>
                  </a:moveTo>
                  <a:cubicBezTo>
                    <a:pt x="62" y="1129"/>
                    <a:pt x="45" y="1121"/>
                    <a:pt x="32" y="1109"/>
                  </a:cubicBezTo>
                  <a:cubicBezTo>
                    <a:pt x="20" y="1096"/>
                    <a:pt x="12" y="1079"/>
                    <a:pt x="12" y="1060"/>
                  </a:cubicBezTo>
                  <a:cubicBezTo>
                    <a:pt x="12" y="6"/>
                    <a:pt x="12" y="6"/>
                    <a:pt x="12" y="6"/>
                  </a:cubicBezTo>
                  <a:cubicBezTo>
                    <a:pt x="12" y="2"/>
                    <a:pt x="10" y="0"/>
                    <a:pt x="6" y="0"/>
                  </a:cubicBezTo>
                  <a:cubicBezTo>
                    <a:pt x="3" y="0"/>
                    <a:pt x="0" y="2"/>
                    <a:pt x="0" y="6"/>
                  </a:cubicBezTo>
                  <a:cubicBezTo>
                    <a:pt x="0" y="1060"/>
                    <a:pt x="0" y="1060"/>
                    <a:pt x="0" y="1060"/>
                  </a:cubicBezTo>
                  <a:cubicBezTo>
                    <a:pt x="0" y="1105"/>
                    <a:pt x="36" y="1141"/>
                    <a:pt x="81" y="1141"/>
                  </a:cubicBezTo>
                  <a:cubicBezTo>
                    <a:pt x="84" y="1141"/>
                    <a:pt x="87" y="1138"/>
                    <a:pt x="87" y="1135"/>
                  </a:cubicBezTo>
                  <a:cubicBezTo>
                    <a:pt x="87" y="1131"/>
                    <a:pt x="84" y="1129"/>
                    <a:pt x="81" y="112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02" name="Freeform 100"/>
            <p:cNvSpPr>
              <a:spLocks/>
            </p:cNvSpPr>
            <p:nvPr/>
          </p:nvSpPr>
          <p:spPr bwMode="auto">
            <a:xfrm>
              <a:off x="5938895" y="3463124"/>
              <a:ext cx="187957" cy="187957"/>
            </a:xfrm>
            <a:custGeom>
              <a:avLst/>
              <a:gdLst>
                <a:gd name="T0" fmla="*/ 6 w 86"/>
                <a:gd name="T1" fmla="*/ 12 h 86"/>
                <a:gd name="T2" fmla="*/ 54 w 86"/>
                <a:gd name="T3" fmla="*/ 32 h 86"/>
                <a:gd name="T4" fmla="*/ 74 w 86"/>
                <a:gd name="T5" fmla="*/ 80 h 86"/>
                <a:gd name="T6" fmla="*/ 80 w 86"/>
                <a:gd name="T7" fmla="*/ 86 h 86"/>
                <a:gd name="T8" fmla="*/ 86 w 86"/>
                <a:gd name="T9" fmla="*/ 80 h 86"/>
                <a:gd name="T10" fmla="*/ 6 w 86"/>
                <a:gd name="T11" fmla="*/ 0 h 86"/>
                <a:gd name="T12" fmla="*/ 0 w 86"/>
                <a:gd name="T13" fmla="*/ 6 h 86"/>
                <a:gd name="T14" fmla="*/ 6 w 86"/>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6" y="12"/>
                  </a:moveTo>
                  <a:cubicBezTo>
                    <a:pt x="25" y="12"/>
                    <a:pt x="42" y="20"/>
                    <a:pt x="54" y="32"/>
                  </a:cubicBezTo>
                  <a:cubicBezTo>
                    <a:pt x="67" y="44"/>
                    <a:pt x="74" y="62"/>
                    <a:pt x="74" y="80"/>
                  </a:cubicBezTo>
                  <a:cubicBezTo>
                    <a:pt x="74" y="84"/>
                    <a:pt x="77" y="86"/>
                    <a:pt x="80" y="86"/>
                  </a:cubicBezTo>
                  <a:cubicBezTo>
                    <a:pt x="84" y="86"/>
                    <a:pt x="86" y="84"/>
                    <a:pt x="86" y="80"/>
                  </a:cubicBezTo>
                  <a:cubicBezTo>
                    <a:pt x="86" y="36"/>
                    <a:pt x="50" y="0"/>
                    <a:pt x="6" y="0"/>
                  </a:cubicBezTo>
                  <a:cubicBezTo>
                    <a:pt x="3" y="0"/>
                    <a:pt x="0" y="3"/>
                    <a:pt x="0" y="6"/>
                  </a:cubicBezTo>
                  <a:cubicBezTo>
                    <a:pt x="0" y="9"/>
                    <a:pt x="3" y="12"/>
                    <a:pt x="6" y="12"/>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03" name="Freeform 101"/>
            <p:cNvSpPr>
              <a:spLocks/>
            </p:cNvSpPr>
            <p:nvPr/>
          </p:nvSpPr>
          <p:spPr bwMode="auto">
            <a:xfrm>
              <a:off x="5716416" y="3491893"/>
              <a:ext cx="203300" cy="203300"/>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1" y="89"/>
                    <a:pt x="0" y="93"/>
                    <a:pt x="0" y="93"/>
                  </a:cubicBezTo>
                  <a:cubicBezTo>
                    <a:pt x="0" y="93"/>
                    <a:pt x="4" y="52"/>
                    <a:pt x="27" y="23"/>
                  </a:cubicBezTo>
                  <a:cubicBezTo>
                    <a:pt x="43" y="2"/>
                    <a:pt x="64" y="0"/>
                    <a:pt x="79" y="15"/>
                  </a:cubicBezTo>
                  <a:close/>
                </a:path>
              </a:pathLst>
            </a:custGeom>
            <a:grpFill/>
            <a:ln>
              <a:solidFill>
                <a:schemeClr val="accent6">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04" name="Freeform 102"/>
            <p:cNvSpPr>
              <a:spLocks/>
            </p:cNvSpPr>
            <p:nvPr/>
          </p:nvSpPr>
          <p:spPr bwMode="auto">
            <a:xfrm>
              <a:off x="5702990" y="3489975"/>
              <a:ext cx="218643" cy="218643"/>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51 w 100"/>
                <a:gd name="T33" fmla="*/ 16 h 100"/>
                <a:gd name="T34" fmla="*/ 63 w 100"/>
                <a:gd name="T35" fmla="*/ 12 h 100"/>
                <a:gd name="T36" fmla="*/ 81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9"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4" y="83"/>
                    <a:pt x="17" y="70"/>
                  </a:cubicBezTo>
                  <a:cubicBezTo>
                    <a:pt x="21" y="57"/>
                    <a:pt x="27" y="41"/>
                    <a:pt x="38" y="27"/>
                  </a:cubicBezTo>
                  <a:cubicBezTo>
                    <a:pt x="42" y="22"/>
                    <a:pt x="46" y="18"/>
                    <a:pt x="51" y="16"/>
                  </a:cubicBezTo>
                  <a:cubicBezTo>
                    <a:pt x="55" y="13"/>
                    <a:pt x="59" y="12"/>
                    <a:pt x="63" y="12"/>
                  </a:cubicBezTo>
                  <a:cubicBezTo>
                    <a:pt x="69" y="12"/>
                    <a:pt x="75" y="15"/>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7" y="91"/>
                    <a:pt x="65" y="84"/>
                    <a:pt x="80" y="72"/>
                  </a:cubicBezTo>
                  <a:cubicBezTo>
                    <a:pt x="87" y="67"/>
                    <a:pt x="92" y="62"/>
                    <a:pt x="95" y="56"/>
                  </a:cubicBezTo>
                  <a:cubicBezTo>
                    <a:pt x="99" y="50"/>
                    <a:pt x="100" y="43"/>
                    <a:pt x="100" y="37"/>
                  </a:cubicBezTo>
                  <a:cubicBezTo>
                    <a:pt x="100" y="28"/>
                    <a:pt x="96" y="18"/>
                    <a:pt x="89" y="11"/>
                  </a:cubicBezTo>
                  <a:lnTo>
                    <a:pt x="85" y="1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05" name="Freeform 103"/>
            <p:cNvSpPr>
              <a:spLocks/>
            </p:cNvSpPr>
            <p:nvPr/>
          </p:nvSpPr>
          <p:spPr bwMode="auto">
            <a:xfrm>
              <a:off x="5716416" y="3257906"/>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grpFill/>
            <a:ln>
              <a:solidFill>
                <a:schemeClr val="accent6">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06" name="Freeform 104"/>
            <p:cNvSpPr>
              <a:spLocks/>
            </p:cNvSpPr>
            <p:nvPr/>
          </p:nvSpPr>
          <p:spPr bwMode="auto">
            <a:xfrm>
              <a:off x="5702990" y="3246399"/>
              <a:ext cx="218643" cy="216726"/>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0 w 100"/>
                <a:gd name="T17" fmla="*/ 7 h 100"/>
                <a:gd name="T18" fmla="*/ 5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07" name="Freeform 105"/>
            <p:cNvSpPr>
              <a:spLocks/>
            </p:cNvSpPr>
            <p:nvPr/>
          </p:nvSpPr>
          <p:spPr bwMode="auto">
            <a:xfrm>
              <a:off x="6100001" y="3551349"/>
              <a:ext cx="189875" cy="187957"/>
            </a:xfrm>
            <a:custGeom>
              <a:avLst/>
              <a:gdLst>
                <a:gd name="T0" fmla="*/ 81 w 87"/>
                <a:gd name="T1" fmla="*/ 0 h 86"/>
                <a:gd name="T2" fmla="*/ 0 w 87"/>
                <a:gd name="T3" fmla="*/ 80 h 86"/>
                <a:gd name="T4" fmla="*/ 6 w 87"/>
                <a:gd name="T5" fmla="*/ 86 h 86"/>
                <a:gd name="T6" fmla="*/ 12 w 87"/>
                <a:gd name="T7" fmla="*/ 80 h 86"/>
                <a:gd name="T8" fmla="*/ 32 w 87"/>
                <a:gd name="T9" fmla="*/ 32 h 86"/>
                <a:gd name="T10" fmla="*/ 81 w 87"/>
                <a:gd name="T11" fmla="*/ 12 h 86"/>
                <a:gd name="T12" fmla="*/ 87 w 87"/>
                <a:gd name="T13" fmla="*/ 6 h 86"/>
                <a:gd name="T14" fmla="*/ 81 w 8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6">
                  <a:moveTo>
                    <a:pt x="81" y="0"/>
                  </a:moveTo>
                  <a:cubicBezTo>
                    <a:pt x="36" y="0"/>
                    <a:pt x="0" y="36"/>
                    <a:pt x="0" y="80"/>
                  </a:cubicBezTo>
                  <a:cubicBezTo>
                    <a:pt x="0" y="84"/>
                    <a:pt x="3" y="86"/>
                    <a:pt x="6" y="86"/>
                  </a:cubicBezTo>
                  <a:cubicBezTo>
                    <a:pt x="10" y="86"/>
                    <a:pt x="12" y="84"/>
                    <a:pt x="12" y="80"/>
                  </a:cubicBezTo>
                  <a:cubicBezTo>
                    <a:pt x="12" y="62"/>
                    <a:pt x="20" y="44"/>
                    <a:pt x="32" y="32"/>
                  </a:cubicBezTo>
                  <a:cubicBezTo>
                    <a:pt x="45" y="20"/>
                    <a:pt x="62" y="12"/>
                    <a:pt x="81" y="12"/>
                  </a:cubicBezTo>
                  <a:cubicBezTo>
                    <a:pt x="84" y="12"/>
                    <a:pt x="87" y="9"/>
                    <a:pt x="87" y="6"/>
                  </a:cubicBezTo>
                  <a:cubicBezTo>
                    <a:pt x="87" y="3"/>
                    <a:pt x="84" y="0"/>
                    <a:pt x="81" y="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08" name="Freeform 106"/>
            <p:cNvSpPr>
              <a:spLocks/>
            </p:cNvSpPr>
            <p:nvPr/>
          </p:nvSpPr>
          <p:spPr bwMode="auto">
            <a:xfrm>
              <a:off x="6307137" y="3580117"/>
              <a:ext cx="203300" cy="203300"/>
            </a:xfrm>
            <a:custGeom>
              <a:avLst/>
              <a:gdLst>
                <a:gd name="T0" fmla="*/ 15 w 93"/>
                <a:gd name="T1" fmla="*/ 15 h 93"/>
                <a:gd name="T2" fmla="*/ 23 w 93"/>
                <a:gd name="T3" fmla="*/ 67 h 93"/>
                <a:gd name="T4" fmla="*/ 93 w 93"/>
                <a:gd name="T5" fmla="*/ 93 h 93"/>
                <a:gd name="T6" fmla="*/ 67 w 93"/>
                <a:gd name="T7" fmla="*/ 23 h 93"/>
                <a:gd name="T8" fmla="*/ 15 w 93"/>
                <a:gd name="T9" fmla="*/ 15 h 93"/>
              </a:gdLst>
              <a:ahLst/>
              <a:cxnLst>
                <a:cxn ang="0">
                  <a:pos x="T0" y="T1"/>
                </a:cxn>
                <a:cxn ang="0">
                  <a:pos x="T2" y="T3"/>
                </a:cxn>
                <a:cxn ang="0">
                  <a:pos x="T4" y="T5"/>
                </a:cxn>
                <a:cxn ang="0">
                  <a:pos x="T6" y="T7"/>
                </a:cxn>
                <a:cxn ang="0">
                  <a:pos x="T8" y="T9"/>
                </a:cxn>
              </a:cxnLst>
              <a:rect l="0" t="0" r="r" b="b"/>
              <a:pathLst>
                <a:path w="93" h="93">
                  <a:moveTo>
                    <a:pt x="15" y="15"/>
                  </a:moveTo>
                  <a:cubicBezTo>
                    <a:pt x="0" y="29"/>
                    <a:pt x="2" y="50"/>
                    <a:pt x="23" y="67"/>
                  </a:cubicBezTo>
                  <a:cubicBezTo>
                    <a:pt x="52" y="89"/>
                    <a:pt x="93" y="93"/>
                    <a:pt x="93" y="93"/>
                  </a:cubicBezTo>
                  <a:cubicBezTo>
                    <a:pt x="93" y="93"/>
                    <a:pt x="89" y="52"/>
                    <a:pt x="67" y="23"/>
                  </a:cubicBezTo>
                  <a:cubicBezTo>
                    <a:pt x="50" y="2"/>
                    <a:pt x="29" y="0"/>
                    <a:pt x="15" y="15"/>
                  </a:cubicBezTo>
                  <a:close/>
                </a:path>
              </a:pathLst>
            </a:custGeom>
            <a:grpFill/>
            <a:ln>
              <a:solidFill>
                <a:schemeClr val="accent6">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09" name="Freeform 107"/>
            <p:cNvSpPr>
              <a:spLocks/>
            </p:cNvSpPr>
            <p:nvPr/>
          </p:nvSpPr>
          <p:spPr bwMode="auto">
            <a:xfrm>
              <a:off x="6305219" y="3578200"/>
              <a:ext cx="218643" cy="216726"/>
            </a:xfrm>
            <a:custGeom>
              <a:avLst/>
              <a:gdLst>
                <a:gd name="T0" fmla="*/ 16 w 100"/>
                <a:gd name="T1" fmla="*/ 16 h 100"/>
                <a:gd name="T2" fmla="*/ 11 w 100"/>
                <a:gd name="T3" fmla="*/ 11 h 100"/>
                <a:gd name="T4" fmla="*/ 0 w 100"/>
                <a:gd name="T5" fmla="*/ 37 h 100"/>
                <a:gd name="T6" fmla="*/ 5 w 100"/>
                <a:gd name="T7" fmla="*/ 56 h 100"/>
                <a:gd name="T8" fmla="*/ 20 w 100"/>
                <a:gd name="T9" fmla="*/ 72 h 100"/>
                <a:gd name="T10" fmla="*/ 68 w 100"/>
                <a:gd name="T11" fmla="*/ 95 h 100"/>
                <a:gd name="T12" fmla="*/ 93 w 100"/>
                <a:gd name="T13" fmla="*/ 100 h 100"/>
                <a:gd name="T14" fmla="*/ 98 w 100"/>
                <a:gd name="T15" fmla="*/ 98 h 100"/>
                <a:gd name="T16" fmla="*/ 100 w 100"/>
                <a:gd name="T17" fmla="*/ 93 h 100"/>
                <a:gd name="T18" fmla="*/ 95 w 100"/>
                <a:gd name="T19" fmla="*/ 68 h 100"/>
                <a:gd name="T20" fmla="*/ 72 w 100"/>
                <a:gd name="T21" fmla="*/ 20 h 100"/>
                <a:gd name="T22" fmla="*/ 56 w 100"/>
                <a:gd name="T23" fmla="*/ 5 h 100"/>
                <a:gd name="T24" fmla="*/ 37 w 100"/>
                <a:gd name="T25" fmla="*/ 0 h 100"/>
                <a:gd name="T26" fmla="*/ 11 w 100"/>
                <a:gd name="T27" fmla="*/ 11 h 100"/>
                <a:gd name="T28" fmla="*/ 16 w 100"/>
                <a:gd name="T29" fmla="*/ 16 h 100"/>
                <a:gd name="T30" fmla="*/ 20 w 100"/>
                <a:gd name="T31" fmla="*/ 20 h 100"/>
                <a:gd name="T32" fmla="*/ 37 w 100"/>
                <a:gd name="T33" fmla="*/ 12 h 100"/>
                <a:gd name="T34" fmla="*/ 50 w 100"/>
                <a:gd name="T35" fmla="*/ 16 h 100"/>
                <a:gd name="T36" fmla="*/ 63 w 100"/>
                <a:gd name="T37" fmla="*/ 27 h 100"/>
                <a:gd name="T38" fmla="*/ 83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5 w 100"/>
                <a:gd name="T55" fmla="*/ 88 h 100"/>
                <a:gd name="T56" fmla="*/ 70 w 100"/>
                <a:gd name="T57" fmla="*/ 83 h 100"/>
                <a:gd name="T58" fmla="*/ 28 w 100"/>
                <a:gd name="T59" fmla="*/ 63 h 100"/>
                <a:gd name="T60" fmla="*/ 16 w 100"/>
                <a:gd name="T61" fmla="*/ 50 h 100"/>
                <a:gd name="T62" fmla="*/ 12 w 100"/>
                <a:gd name="T63" fmla="*/ 37 h 100"/>
                <a:gd name="T64" fmla="*/ 20 w 100"/>
                <a:gd name="T65" fmla="*/ 20 h 100"/>
                <a:gd name="T66" fmla="*/ 16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6" y="16"/>
                  </a:moveTo>
                  <a:cubicBezTo>
                    <a:pt x="11" y="11"/>
                    <a:pt x="11" y="11"/>
                    <a:pt x="11" y="11"/>
                  </a:cubicBezTo>
                  <a:cubicBezTo>
                    <a:pt x="4" y="18"/>
                    <a:pt x="0" y="28"/>
                    <a:pt x="0" y="37"/>
                  </a:cubicBezTo>
                  <a:cubicBezTo>
                    <a:pt x="0" y="43"/>
                    <a:pt x="2" y="50"/>
                    <a:pt x="5" y="56"/>
                  </a:cubicBezTo>
                  <a:cubicBezTo>
                    <a:pt x="9" y="62"/>
                    <a:pt x="14" y="67"/>
                    <a:pt x="20" y="72"/>
                  </a:cubicBezTo>
                  <a:cubicBezTo>
                    <a:pt x="36" y="84"/>
                    <a:pt x="54" y="91"/>
                    <a:pt x="68" y="95"/>
                  </a:cubicBezTo>
                  <a:cubicBezTo>
                    <a:pt x="83" y="99"/>
                    <a:pt x="93" y="100"/>
                    <a:pt x="93" y="100"/>
                  </a:cubicBezTo>
                  <a:cubicBezTo>
                    <a:pt x="95" y="100"/>
                    <a:pt x="97" y="100"/>
                    <a:pt x="98" y="98"/>
                  </a:cubicBezTo>
                  <a:cubicBezTo>
                    <a:pt x="100" y="97"/>
                    <a:pt x="100" y="95"/>
                    <a:pt x="100" y="93"/>
                  </a:cubicBezTo>
                  <a:cubicBezTo>
                    <a:pt x="100" y="93"/>
                    <a:pt x="99" y="83"/>
                    <a:pt x="95" y="68"/>
                  </a:cubicBezTo>
                  <a:cubicBezTo>
                    <a:pt x="91" y="54"/>
                    <a:pt x="84" y="36"/>
                    <a:pt x="72" y="20"/>
                  </a:cubicBezTo>
                  <a:cubicBezTo>
                    <a:pt x="67" y="14"/>
                    <a:pt x="62" y="9"/>
                    <a:pt x="56" y="5"/>
                  </a:cubicBezTo>
                  <a:cubicBezTo>
                    <a:pt x="50" y="2"/>
                    <a:pt x="43" y="0"/>
                    <a:pt x="37" y="0"/>
                  </a:cubicBezTo>
                  <a:cubicBezTo>
                    <a:pt x="28" y="0"/>
                    <a:pt x="19" y="4"/>
                    <a:pt x="11" y="11"/>
                  </a:cubicBezTo>
                  <a:cubicBezTo>
                    <a:pt x="16" y="16"/>
                    <a:pt x="16" y="16"/>
                    <a:pt x="16" y="16"/>
                  </a:cubicBezTo>
                  <a:cubicBezTo>
                    <a:pt x="20" y="20"/>
                    <a:pt x="20" y="20"/>
                    <a:pt x="20" y="20"/>
                  </a:cubicBezTo>
                  <a:cubicBezTo>
                    <a:pt x="25" y="15"/>
                    <a:pt x="31" y="12"/>
                    <a:pt x="37" y="12"/>
                  </a:cubicBezTo>
                  <a:cubicBezTo>
                    <a:pt x="41" y="12"/>
                    <a:pt x="45" y="13"/>
                    <a:pt x="50" y="16"/>
                  </a:cubicBezTo>
                  <a:cubicBezTo>
                    <a:pt x="54" y="18"/>
                    <a:pt x="59" y="22"/>
                    <a:pt x="63" y="27"/>
                  </a:cubicBezTo>
                  <a:cubicBezTo>
                    <a:pt x="73" y="41"/>
                    <a:pt x="80" y="58"/>
                    <a:pt x="83" y="71"/>
                  </a:cubicBezTo>
                  <a:cubicBezTo>
                    <a:pt x="85" y="78"/>
                    <a:pt x="86" y="84"/>
                    <a:pt x="87"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3" y="87"/>
                    <a:pt x="70" y="83"/>
                  </a:cubicBezTo>
                  <a:cubicBezTo>
                    <a:pt x="57" y="79"/>
                    <a:pt x="41" y="73"/>
                    <a:pt x="28" y="63"/>
                  </a:cubicBezTo>
                  <a:cubicBezTo>
                    <a:pt x="22" y="59"/>
                    <a:pt x="18" y="54"/>
                    <a:pt x="16" y="50"/>
                  </a:cubicBezTo>
                  <a:cubicBezTo>
                    <a:pt x="13" y="45"/>
                    <a:pt x="12" y="41"/>
                    <a:pt x="12" y="37"/>
                  </a:cubicBezTo>
                  <a:cubicBezTo>
                    <a:pt x="12" y="31"/>
                    <a:pt x="15" y="25"/>
                    <a:pt x="20" y="20"/>
                  </a:cubicBezTo>
                  <a:lnTo>
                    <a:pt x="16" y="16"/>
                  </a:lnTo>
                  <a:close/>
                </a:path>
              </a:pathLst>
            </a:custGeom>
            <a:grpFill/>
            <a:ln>
              <a:solidFill>
                <a:schemeClr val="accent6">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10" name="Freeform 108"/>
            <p:cNvSpPr>
              <a:spLocks/>
            </p:cNvSpPr>
            <p:nvPr/>
          </p:nvSpPr>
          <p:spPr bwMode="auto">
            <a:xfrm>
              <a:off x="6307137" y="3346131"/>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0" y="92"/>
                    <a:pt x="29" y="93"/>
                    <a:pt x="15" y="79"/>
                  </a:cubicBezTo>
                  <a:close/>
                </a:path>
              </a:pathLst>
            </a:custGeom>
            <a:grpFill/>
            <a:ln>
              <a:solidFill>
                <a:schemeClr val="accent6">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11" name="Freeform 109"/>
            <p:cNvSpPr>
              <a:spLocks/>
            </p:cNvSpPr>
            <p:nvPr/>
          </p:nvSpPr>
          <p:spPr bwMode="auto">
            <a:xfrm>
              <a:off x="6305219" y="3332705"/>
              <a:ext cx="218643" cy="218643"/>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71 w 100"/>
                <a:gd name="T11" fmla="*/ 17 h 100"/>
                <a:gd name="T12" fmla="*/ 88 w 100"/>
                <a:gd name="T13" fmla="*/ 13 h 100"/>
                <a:gd name="T14" fmla="*/ 93 w 100"/>
                <a:gd name="T15" fmla="*/ 12 h 100"/>
                <a:gd name="T16" fmla="*/ 94 w 100"/>
                <a:gd name="T17" fmla="*/ 12 h 100"/>
                <a:gd name="T18" fmla="*/ 95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20 w 100"/>
                <a:gd name="T39" fmla="*/ 80 h 100"/>
                <a:gd name="T40" fmla="*/ 16 w 100"/>
                <a:gd name="T41" fmla="*/ 85 h 100"/>
                <a:gd name="T42" fmla="*/ 11 w 100"/>
                <a:gd name="T43" fmla="*/ 89 h 100"/>
                <a:gd name="T44" fmla="*/ 37 w 100"/>
                <a:gd name="T45" fmla="*/ 100 h 100"/>
                <a:gd name="T46" fmla="*/ 56 w 100"/>
                <a:gd name="T47" fmla="*/ 95 h 100"/>
                <a:gd name="T48" fmla="*/ 72 w 100"/>
                <a:gd name="T49" fmla="*/ 80 h 100"/>
                <a:gd name="T50" fmla="*/ 95 w 100"/>
                <a:gd name="T51" fmla="*/ 32 h 100"/>
                <a:gd name="T52" fmla="*/ 100 w 100"/>
                <a:gd name="T53" fmla="*/ 7 h 100"/>
                <a:gd name="T54" fmla="*/ 98 w 100"/>
                <a:gd name="T55" fmla="*/ 2 h 100"/>
                <a:gd name="T56" fmla="*/ 93 w 100"/>
                <a:gd name="T57" fmla="*/ 0 h 100"/>
                <a:gd name="T58" fmla="*/ 68 w 100"/>
                <a:gd name="T59" fmla="*/ 5 h 100"/>
                <a:gd name="T60" fmla="*/ 20 w 100"/>
                <a:gd name="T61" fmla="*/ 28 h 100"/>
                <a:gd name="T62" fmla="*/ 5 w 100"/>
                <a:gd name="T63" fmla="*/ 44 h 100"/>
                <a:gd name="T64" fmla="*/ 0 w 100"/>
                <a:gd name="T65" fmla="*/ 63 h 100"/>
                <a:gd name="T66" fmla="*/ 11 w 100"/>
                <a:gd name="T67" fmla="*/ 89 h 100"/>
                <a:gd name="T68" fmla="*/ 11 w 100"/>
                <a:gd name="T69" fmla="*/ 89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1" y="17"/>
                  </a:cubicBezTo>
                  <a:cubicBezTo>
                    <a:pt x="78" y="15"/>
                    <a:pt x="84" y="14"/>
                    <a:pt x="88" y="13"/>
                  </a:cubicBezTo>
                  <a:cubicBezTo>
                    <a:pt x="90" y="13"/>
                    <a:pt x="92" y="12"/>
                    <a:pt x="93" y="12"/>
                  </a:cubicBezTo>
                  <a:cubicBezTo>
                    <a:pt x="94" y="12"/>
                    <a:pt x="94" y="12"/>
                    <a:pt x="94"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79" y="43"/>
                    <a:pt x="73" y="59"/>
                    <a:pt x="63" y="73"/>
                  </a:cubicBezTo>
                  <a:cubicBezTo>
                    <a:pt x="59" y="78"/>
                    <a:pt x="54" y="82"/>
                    <a:pt x="50" y="84"/>
                  </a:cubicBezTo>
                  <a:cubicBezTo>
                    <a:pt x="45" y="87"/>
                    <a:pt x="41" y="88"/>
                    <a:pt x="37" y="88"/>
                  </a:cubicBezTo>
                  <a:cubicBezTo>
                    <a:pt x="31" y="88"/>
                    <a:pt x="25" y="86"/>
                    <a:pt x="20" y="80"/>
                  </a:cubicBezTo>
                  <a:cubicBezTo>
                    <a:pt x="20" y="80"/>
                    <a:pt x="20" y="80"/>
                    <a:pt x="20" y="80"/>
                  </a:cubicBezTo>
                  <a:cubicBezTo>
                    <a:pt x="16" y="85"/>
                    <a:pt x="16" y="85"/>
                    <a:pt x="16" y="85"/>
                  </a:cubicBezTo>
                  <a:cubicBezTo>
                    <a:pt x="11" y="89"/>
                    <a:pt x="11" y="89"/>
                    <a:pt x="11" y="89"/>
                  </a:cubicBezTo>
                  <a:cubicBezTo>
                    <a:pt x="19" y="96"/>
                    <a:pt x="28" y="100"/>
                    <a:pt x="37" y="100"/>
                  </a:cubicBezTo>
                  <a:cubicBezTo>
                    <a:pt x="43" y="100"/>
                    <a:pt x="50" y="98"/>
                    <a:pt x="56" y="95"/>
                  </a:cubicBezTo>
                  <a:cubicBezTo>
                    <a:pt x="62" y="92"/>
                    <a:pt x="67" y="87"/>
                    <a:pt x="72" y="80"/>
                  </a:cubicBezTo>
                  <a:cubicBezTo>
                    <a:pt x="84" y="64"/>
                    <a:pt x="91" y="46"/>
                    <a:pt x="95" y="32"/>
                  </a:cubicBezTo>
                  <a:cubicBezTo>
                    <a:pt x="99" y="18"/>
                    <a:pt x="100" y="7"/>
                    <a:pt x="100" y="7"/>
                  </a:cubicBezTo>
                  <a:cubicBezTo>
                    <a:pt x="100" y="5"/>
                    <a:pt x="100" y="3"/>
                    <a:pt x="98" y="2"/>
                  </a:cubicBezTo>
                  <a:cubicBezTo>
                    <a:pt x="97" y="1"/>
                    <a:pt x="95" y="0"/>
                    <a:pt x="93"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cubicBezTo>
                    <a:pt x="11" y="89"/>
                    <a:pt x="11" y="89"/>
                    <a:pt x="11" y="89"/>
                  </a:cubicBezTo>
                  <a:lnTo>
                    <a:pt x="16" y="85"/>
                  </a:lnTo>
                  <a:close/>
                </a:path>
              </a:pathLst>
            </a:custGeom>
            <a:grpFill/>
            <a:ln>
              <a:solidFill>
                <a:schemeClr val="accent6">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12" name="Freeform 110"/>
            <p:cNvSpPr>
              <a:spLocks/>
            </p:cNvSpPr>
            <p:nvPr/>
          </p:nvSpPr>
          <p:spPr bwMode="auto">
            <a:xfrm>
              <a:off x="6038627" y="2738148"/>
              <a:ext cx="151516" cy="241659"/>
            </a:xfrm>
            <a:custGeom>
              <a:avLst/>
              <a:gdLst>
                <a:gd name="T0" fmla="*/ 34 w 69"/>
                <a:gd name="T1" fmla="*/ 111 h 111"/>
                <a:gd name="T2" fmla="*/ 65 w 69"/>
                <a:gd name="T3" fmla="*/ 69 h 111"/>
                <a:gd name="T4" fmla="*/ 34 w 69"/>
                <a:gd name="T5" fmla="*/ 0 h 111"/>
                <a:gd name="T6" fmla="*/ 3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0" y="32"/>
                    <a:pt x="34" y="0"/>
                    <a:pt x="34" y="0"/>
                  </a:cubicBezTo>
                  <a:cubicBezTo>
                    <a:pt x="34" y="0"/>
                    <a:pt x="8" y="32"/>
                    <a:pt x="3" y="69"/>
                  </a:cubicBezTo>
                  <a:cubicBezTo>
                    <a:pt x="0" y="95"/>
                    <a:pt x="14" y="111"/>
                    <a:pt x="34" y="111"/>
                  </a:cubicBezTo>
                  <a:close/>
                </a:path>
              </a:pathLst>
            </a:custGeom>
            <a:grpFill/>
            <a:ln>
              <a:solidFill>
                <a:schemeClr val="accent6">
                  <a:lumMod val="50000"/>
                </a:schemeClr>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13" name="Freeform 111"/>
            <p:cNvSpPr>
              <a:spLocks/>
            </p:cNvSpPr>
            <p:nvPr/>
          </p:nvSpPr>
          <p:spPr bwMode="auto">
            <a:xfrm>
              <a:off x="6032873" y="2724723"/>
              <a:ext cx="163024"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8 w 75"/>
                <a:gd name="T21" fmla="*/ 24 h 123"/>
                <a:gd name="T22" fmla="*/ 0 w 75"/>
                <a:gd name="T23" fmla="*/ 74 h 123"/>
                <a:gd name="T24" fmla="*/ 0 w 75"/>
                <a:gd name="T25" fmla="*/ 74 h 123"/>
                <a:gd name="T26" fmla="*/ 0 w 75"/>
                <a:gd name="T27" fmla="*/ 82 h 123"/>
                <a:gd name="T28" fmla="*/ 10 w 75"/>
                <a:gd name="T29" fmla="*/ 112 h 123"/>
                <a:gd name="T30" fmla="*/ 37 w 75"/>
                <a:gd name="T31" fmla="*/ 123 h 123"/>
                <a:gd name="T32" fmla="*/ 37 w 75"/>
                <a:gd name="T33" fmla="*/ 117 h 123"/>
                <a:gd name="T34" fmla="*/ 37 w 75"/>
                <a:gd name="T35" fmla="*/ 111 h 123"/>
                <a:gd name="T36" fmla="*/ 19 w 75"/>
                <a:gd name="T37" fmla="*/ 104 h 123"/>
                <a:gd name="T38" fmla="*/ 12 w 75"/>
                <a:gd name="T39" fmla="*/ 82 h 123"/>
                <a:gd name="T40" fmla="*/ 12 w 75"/>
                <a:gd name="T41" fmla="*/ 75 h 123"/>
                <a:gd name="T42" fmla="*/ 12 w 75"/>
                <a:gd name="T43" fmla="*/ 75 h 123"/>
                <a:gd name="T44" fmla="*/ 29 w 75"/>
                <a:gd name="T45" fmla="*/ 30 h 123"/>
                <a:gd name="T46" fmla="*/ 38 w 75"/>
                <a:gd name="T47" fmla="*/ 15 h 123"/>
                <a:gd name="T48" fmla="*/ 41 w 75"/>
                <a:gd name="T49" fmla="*/ 11 h 123"/>
                <a:gd name="T50" fmla="*/ 42 w 75"/>
                <a:gd name="T51" fmla="*/ 10 h 123"/>
                <a:gd name="T52" fmla="*/ 42 w 75"/>
                <a:gd name="T53" fmla="*/ 10 h 123"/>
                <a:gd name="T54" fmla="*/ 42 w 75"/>
                <a:gd name="T55" fmla="*/ 10 h 123"/>
                <a:gd name="T56" fmla="*/ 37 w 75"/>
                <a:gd name="T57" fmla="*/ 6 h 123"/>
                <a:gd name="T58" fmla="*/ 33 w 75"/>
                <a:gd name="T59" fmla="*/ 10 h 123"/>
                <a:gd name="T60" fmla="*/ 33 w 75"/>
                <a:gd name="T61" fmla="*/ 10 h 123"/>
                <a:gd name="T62" fmla="*/ 46 w 75"/>
                <a:gd name="T63" fmla="*/ 31 h 123"/>
                <a:gd name="T64" fmla="*/ 62 w 75"/>
                <a:gd name="T65" fmla="*/ 75 h 123"/>
                <a:gd name="T66" fmla="*/ 63 w 75"/>
                <a:gd name="T67" fmla="*/ 82 h 123"/>
                <a:gd name="T68" fmla="*/ 55 w 75"/>
                <a:gd name="T69" fmla="*/ 104 h 123"/>
                <a:gd name="T70" fmla="*/ 37 w 75"/>
                <a:gd name="T71" fmla="*/ 111 h 123"/>
                <a:gd name="T72" fmla="*/ 37 w 75"/>
                <a:gd name="T73" fmla="*/ 111 h 123"/>
                <a:gd name="T74" fmla="*/ 37 w 75"/>
                <a:gd name="T75"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23">
                  <a:moveTo>
                    <a:pt x="37" y="117"/>
                  </a:moveTo>
                  <a:cubicBezTo>
                    <a:pt x="37" y="123"/>
                    <a:pt x="37" y="123"/>
                    <a:pt x="37" y="123"/>
                  </a:cubicBezTo>
                  <a:cubicBezTo>
                    <a:pt x="37" y="123"/>
                    <a:pt x="37" y="123"/>
                    <a:pt x="37" y="123"/>
                  </a:cubicBezTo>
                  <a:cubicBezTo>
                    <a:pt x="48" y="123"/>
                    <a:pt x="57" y="119"/>
                    <a:pt x="64" y="112"/>
                  </a:cubicBezTo>
                  <a:cubicBezTo>
                    <a:pt x="71" y="105"/>
                    <a:pt x="75" y="95"/>
                    <a:pt x="75" y="82"/>
                  </a:cubicBezTo>
                  <a:cubicBezTo>
                    <a:pt x="75" y="80"/>
                    <a:pt x="75" y="77"/>
                    <a:pt x="74" y="74"/>
                  </a:cubicBezTo>
                  <a:cubicBezTo>
                    <a:pt x="72" y="54"/>
                    <a:pt x="63" y="37"/>
                    <a:pt x="56" y="24"/>
                  </a:cubicBezTo>
                  <a:cubicBezTo>
                    <a:pt x="49" y="11"/>
                    <a:pt x="42" y="3"/>
                    <a:pt x="42" y="3"/>
                  </a:cubicBezTo>
                  <a:cubicBezTo>
                    <a:pt x="41" y="1"/>
                    <a:pt x="39" y="0"/>
                    <a:pt x="37" y="0"/>
                  </a:cubicBezTo>
                  <a:cubicBezTo>
                    <a:pt x="35" y="0"/>
                    <a:pt x="34" y="1"/>
                    <a:pt x="33" y="3"/>
                  </a:cubicBezTo>
                  <a:cubicBezTo>
                    <a:pt x="32" y="3"/>
                    <a:pt x="26" y="11"/>
                    <a:pt x="18" y="24"/>
                  </a:cubicBezTo>
                  <a:cubicBezTo>
                    <a:pt x="11" y="37"/>
                    <a:pt x="3" y="54"/>
                    <a:pt x="0" y="74"/>
                  </a:cubicBezTo>
                  <a:cubicBezTo>
                    <a:pt x="0" y="74"/>
                    <a:pt x="0" y="74"/>
                    <a:pt x="0" y="74"/>
                  </a:cubicBezTo>
                  <a:cubicBezTo>
                    <a:pt x="0" y="77"/>
                    <a:pt x="0" y="80"/>
                    <a:pt x="0" y="82"/>
                  </a:cubicBezTo>
                  <a:cubicBezTo>
                    <a:pt x="0" y="95"/>
                    <a:pt x="3" y="105"/>
                    <a:pt x="10" y="112"/>
                  </a:cubicBezTo>
                  <a:cubicBezTo>
                    <a:pt x="17" y="119"/>
                    <a:pt x="27" y="123"/>
                    <a:pt x="37" y="123"/>
                  </a:cubicBezTo>
                  <a:cubicBezTo>
                    <a:pt x="37" y="117"/>
                    <a:pt x="37" y="117"/>
                    <a:pt x="37" y="117"/>
                  </a:cubicBezTo>
                  <a:cubicBezTo>
                    <a:pt x="37" y="111"/>
                    <a:pt x="37" y="111"/>
                    <a:pt x="37" y="111"/>
                  </a:cubicBezTo>
                  <a:cubicBezTo>
                    <a:pt x="30" y="111"/>
                    <a:pt x="23" y="109"/>
                    <a:pt x="19" y="104"/>
                  </a:cubicBezTo>
                  <a:cubicBezTo>
                    <a:pt x="15" y="99"/>
                    <a:pt x="12" y="92"/>
                    <a:pt x="12" y="82"/>
                  </a:cubicBezTo>
                  <a:cubicBezTo>
                    <a:pt x="12" y="80"/>
                    <a:pt x="12" y="78"/>
                    <a:pt x="12" y="75"/>
                  </a:cubicBezTo>
                  <a:cubicBezTo>
                    <a:pt x="12" y="75"/>
                    <a:pt x="12" y="75"/>
                    <a:pt x="12" y="75"/>
                  </a:cubicBezTo>
                  <a:cubicBezTo>
                    <a:pt x="14" y="58"/>
                    <a:pt x="22" y="42"/>
                    <a:pt x="29" y="30"/>
                  </a:cubicBezTo>
                  <a:cubicBezTo>
                    <a:pt x="32" y="24"/>
                    <a:pt x="36" y="19"/>
                    <a:pt x="38" y="15"/>
                  </a:cubicBezTo>
                  <a:cubicBezTo>
                    <a:pt x="39" y="14"/>
                    <a:pt x="40" y="12"/>
                    <a:pt x="41" y="11"/>
                  </a:cubicBezTo>
                  <a:cubicBezTo>
                    <a:pt x="41" y="11"/>
                    <a:pt x="41"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3" y="11"/>
                    <a:pt x="40" y="19"/>
                    <a:pt x="46" y="31"/>
                  </a:cubicBezTo>
                  <a:cubicBezTo>
                    <a:pt x="53" y="43"/>
                    <a:pt x="60" y="59"/>
                    <a:pt x="62" y="75"/>
                  </a:cubicBezTo>
                  <a:cubicBezTo>
                    <a:pt x="63" y="78"/>
                    <a:pt x="63" y="80"/>
                    <a:pt x="63" y="82"/>
                  </a:cubicBezTo>
                  <a:cubicBezTo>
                    <a:pt x="63" y="92"/>
                    <a:pt x="60" y="99"/>
                    <a:pt x="55" y="104"/>
                  </a:cubicBezTo>
                  <a:cubicBezTo>
                    <a:pt x="51" y="109"/>
                    <a:pt x="45" y="111"/>
                    <a:pt x="37" y="111"/>
                  </a:cubicBezTo>
                  <a:cubicBezTo>
                    <a:pt x="37" y="111"/>
                    <a:pt x="37" y="111"/>
                    <a:pt x="37" y="111"/>
                  </a:cubicBezTo>
                  <a:lnTo>
                    <a:pt x="37" y="117"/>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14" name="Oval 112"/>
            <p:cNvSpPr>
              <a:spLocks noChangeArrowheads="1"/>
            </p:cNvSpPr>
            <p:nvPr/>
          </p:nvSpPr>
          <p:spPr bwMode="auto">
            <a:xfrm>
              <a:off x="6182471" y="3250234"/>
              <a:ext cx="132337"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15" name="Freeform 113"/>
            <p:cNvSpPr>
              <a:spLocks/>
            </p:cNvSpPr>
            <p:nvPr/>
          </p:nvSpPr>
          <p:spPr bwMode="auto">
            <a:xfrm>
              <a:off x="6170964" y="3236809"/>
              <a:ext cx="155352"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16" name="Oval 114"/>
            <p:cNvSpPr>
              <a:spLocks noChangeArrowheads="1"/>
            </p:cNvSpPr>
            <p:nvPr/>
          </p:nvSpPr>
          <p:spPr bwMode="auto">
            <a:xfrm>
              <a:off x="5908208" y="3660670"/>
              <a:ext cx="130419"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17" name="Freeform 115"/>
            <p:cNvSpPr>
              <a:spLocks/>
            </p:cNvSpPr>
            <p:nvPr/>
          </p:nvSpPr>
          <p:spPr bwMode="auto">
            <a:xfrm>
              <a:off x="5894783" y="3647245"/>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8" y="49"/>
                    <a:pt x="53" y="53"/>
                  </a:cubicBezTo>
                  <a:cubicBezTo>
                    <a:pt x="49" y="58"/>
                    <a:pt x="43" y="60"/>
                    <a:pt x="36" y="60"/>
                  </a:cubicBezTo>
                  <a:cubicBezTo>
                    <a:pt x="30" y="60"/>
                    <a:pt x="24" y="58"/>
                    <a:pt x="19" y="53"/>
                  </a:cubicBezTo>
                  <a:cubicBezTo>
                    <a:pt x="15" y="49"/>
                    <a:pt x="12" y="43"/>
                    <a:pt x="12" y="36"/>
                  </a:cubicBezTo>
                  <a:cubicBezTo>
                    <a:pt x="12" y="30"/>
                    <a:pt x="15" y="24"/>
                    <a:pt x="19" y="19"/>
                  </a:cubicBezTo>
                  <a:cubicBezTo>
                    <a:pt x="24" y="15"/>
                    <a:pt x="30" y="12"/>
                    <a:pt x="36" y="12"/>
                  </a:cubicBezTo>
                  <a:cubicBezTo>
                    <a:pt x="43" y="12"/>
                    <a:pt x="49" y="15"/>
                    <a:pt x="53" y="19"/>
                  </a:cubicBezTo>
                  <a:cubicBezTo>
                    <a:pt x="58" y="24"/>
                    <a:pt x="60" y="30"/>
                    <a:pt x="60" y="36"/>
                  </a:cubicBezTo>
                  <a:cubicBezTo>
                    <a:pt x="66" y="36"/>
                    <a:pt x="66" y="36"/>
                    <a:pt x="66" y="36"/>
                  </a:cubicBezTo>
                  <a:cubicBezTo>
                    <a:pt x="72" y="36"/>
                    <a:pt x="72" y="36"/>
                    <a:pt x="72" y="36"/>
                  </a:cubicBezTo>
                  <a:cubicBezTo>
                    <a:pt x="72" y="17"/>
                    <a:pt x="56" y="0"/>
                    <a:pt x="36" y="0"/>
                  </a:cubicBezTo>
                  <a:cubicBezTo>
                    <a:pt x="16" y="0"/>
                    <a:pt x="0" y="17"/>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grpSp>
      <p:grpSp>
        <p:nvGrpSpPr>
          <p:cNvPr id="15" name="Group 14">
            <a:extLst>
              <a:ext uri="{FF2B5EF4-FFF2-40B4-BE49-F238E27FC236}">
                <a16:creationId xmlns:a16="http://schemas.microsoft.com/office/drawing/2014/main" id="{AF27C430-760A-938E-6963-C3F63826724A}"/>
              </a:ext>
            </a:extLst>
          </p:cNvPr>
          <p:cNvGrpSpPr/>
          <p:nvPr/>
        </p:nvGrpSpPr>
        <p:grpSpPr>
          <a:xfrm>
            <a:off x="6007503" y="2792585"/>
            <a:ext cx="1061763" cy="2937919"/>
            <a:chOff x="7344734" y="2112905"/>
            <a:chExt cx="1327204" cy="3569259"/>
          </a:xfrm>
          <a:solidFill>
            <a:srgbClr val="002060"/>
          </a:solidFill>
        </p:grpSpPr>
        <p:grpSp>
          <p:nvGrpSpPr>
            <p:cNvPr id="8" name="Group 7">
              <a:extLst>
                <a:ext uri="{FF2B5EF4-FFF2-40B4-BE49-F238E27FC236}">
                  <a16:creationId xmlns:a16="http://schemas.microsoft.com/office/drawing/2014/main" id="{3C6AF7B2-BCE4-F50D-977B-9044AE98466D}"/>
                </a:ext>
              </a:extLst>
            </p:cNvPr>
            <p:cNvGrpSpPr/>
            <p:nvPr/>
          </p:nvGrpSpPr>
          <p:grpSpPr>
            <a:xfrm>
              <a:off x="7344734" y="2745820"/>
              <a:ext cx="546609" cy="525512"/>
              <a:chOff x="7344734" y="2745820"/>
              <a:chExt cx="546609" cy="525512"/>
            </a:xfrm>
            <a:grpFill/>
          </p:grpSpPr>
          <p:sp>
            <p:nvSpPr>
              <p:cNvPr id="134" name="Freeform 132"/>
              <p:cNvSpPr>
                <a:spLocks/>
              </p:cNvSpPr>
              <p:nvPr/>
            </p:nvSpPr>
            <p:spPr bwMode="auto">
              <a:xfrm>
                <a:off x="7358160" y="3056524"/>
                <a:ext cx="203300" cy="201382"/>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1" y="89"/>
                      <a:pt x="0" y="93"/>
                      <a:pt x="0" y="93"/>
                    </a:cubicBezTo>
                    <a:cubicBezTo>
                      <a:pt x="0" y="93"/>
                      <a:pt x="4" y="52"/>
                      <a:pt x="27" y="23"/>
                    </a:cubicBezTo>
                    <a:cubicBezTo>
                      <a:pt x="43" y="2"/>
                      <a:pt x="64" y="0"/>
                      <a:pt x="79" y="15"/>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35" name="Freeform 133"/>
              <p:cNvSpPr>
                <a:spLocks/>
              </p:cNvSpPr>
              <p:nvPr/>
            </p:nvSpPr>
            <p:spPr bwMode="auto">
              <a:xfrm>
                <a:off x="7344734" y="3054606"/>
                <a:ext cx="218643" cy="216726"/>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51 w 100"/>
                  <a:gd name="T33" fmla="*/ 16 h 100"/>
                  <a:gd name="T34" fmla="*/ 63 w 100"/>
                  <a:gd name="T35" fmla="*/ 12 h 100"/>
                  <a:gd name="T36" fmla="*/ 81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9"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4" y="83"/>
                      <a:pt x="17" y="70"/>
                    </a:cubicBezTo>
                    <a:cubicBezTo>
                      <a:pt x="21" y="57"/>
                      <a:pt x="27" y="41"/>
                      <a:pt x="38" y="27"/>
                    </a:cubicBezTo>
                    <a:cubicBezTo>
                      <a:pt x="42" y="22"/>
                      <a:pt x="46" y="18"/>
                      <a:pt x="51" y="16"/>
                    </a:cubicBezTo>
                    <a:cubicBezTo>
                      <a:pt x="55" y="13"/>
                      <a:pt x="59" y="12"/>
                      <a:pt x="63" y="12"/>
                    </a:cubicBezTo>
                    <a:cubicBezTo>
                      <a:pt x="69" y="12"/>
                      <a:pt x="75" y="15"/>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6" y="91"/>
                      <a:pt x="65" y="84"/>
                      <a:pt x="80" y="72"/>
                    </a:cubicBezTo>
                    <a:cubicBezTo>
                      <a:pt x="87" y="67"/>
                      <a:pt x="92" y="62"/>
                      <a:pt x="95" y="56"/>
                    </a:cubicBezTo>
                    <a:cubicBezTo>
                      <a:pt x="99" y="50"/>
                      <a:pt x="100" y="43"/>
                      <a:pt x="100" y="37"/>
                    </a:cubicBezTo>
                    <a:cubicBezTo>
                      <a:pt x="100" y="28"/>
                      <a:pt x="96" y="18"/>
                      <a:pt x="89" y="11"/>
                    </a:cubicBezTo>
                    <a:lnTo>
                      <a:pt x="85" y="1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36" name="Freeform 134"/>
              <p:cNvSpPr>
                <a:spLocks/>
              </p:cNvSpPr>
              <p:nvPr/>
            </p:nvSpPr>
            <p:spPr bwMode="auto">
              <a:xfrm>
                <a:off x="7358160" y="2822537"/>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37" name="Freeform 135"/>
              <p:cNvSpPr>
                <a:spLocks/>
              </p:cNvSpPr>
              <p:nvPr/>
            </p:nvSpPr>
            <p:spPr bwMode="auto">
              <a:xfrm>
                <a:off x="7344734" y="2809112"/>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0 w 100"/>
                  <a:gd name="T19" fmla="*/ 7 h 100"/>
                  <a:gd name="T20" fmla="*/ 5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6"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3" y="37"/>
                      <a:pt x="73" y="3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46" name="Oval 144"/>
              <p:cNvSpPr>
                <a:spLocks noChangeArrowheads="1"/>
              </p:cNvSpPr>
              <p:nvPr/>
            </p:nvSpPr>
            <p:spPr bwMode="auto">
              <a:xfrm>
                <a:off x="7617080" y="2759246"/>
                <a:ext cx="130419"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47" name="Freeform 145"/>
              <p:cNvSpPr>
                <a:spLocks/>
              </p:cNvSpPr>
              <p:nvPr/>
            </p:nvSpPr>
            <p:spPr bwMode="auto">
              <a:xfrm>
                <a:off x="7603654" y="2745820"/>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48" name="Oval 146"/>
              <p:cNvSpPr>
                <a:spLocks noChangeArrowheads="1"/>
              </p:cNvSpPr>
              <p:nvPr/>
            </p:nvSpPr>
            <p:spPr bwMode="auto">
              <a:xfrm>
                <a:off x="7747498" y="3114062"/>
                <a:ext cx="130419" cy="132337"/>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49" name="Freeform 147"/>
              <p:cNvSpPr>
                <a:spLocks/>
              </p:cNvSpPr>
              <p:nvPr/>
            </p:nvSpPr>
            <p:spPr bwMode="auto">
              <a:xfrm>
                <a:off x="7734073" y="3102554"/>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grpSp>
        <p:grpSp>
          <p:nvGrpSpPr>
            <p:cNvPr id="177" name="Group 176"/>
            <p:cNvGrpSpPr/>
            <p:nvPr/>
          </p:nvGrpSpPr>
          <p:grpSpPr>
            <a:xfrm>
              <a:off x="7432959" y="2112905"/>
              <a:ext cx="1238979" cy="3569259"/>
              <a:chOff x="6678216" y="2213214"/>
              <a:chExt cx="1238979" cy="3569259"/>
            </a:xfrm>
            <a:grpFill/>
          </p:grpSpPr>
          <p:sp>
            <p:nvSpPr>
              <p:cNvPr id="121" name="Freeform 119"/>
              <p:cNvSpPr>
                <a:spLocks/>
              </p:cNvSpPr>
              <p:nvPr/>
            </p:nvSpPr>
            <p:spPr bwMode="auto">
              <a:xfrm>
                <a:off x="7034950" y="2456790"/>
                <a:ext cx="203300" cy="203300"/>
              </a:xfrm>
              <a:custGeom>
                <a:avLst/>
                <a:gdLst>
                  <a:gd name="T0" fmla="*/ 79 w 93"/>
                  <a:gd name="T1" fmla="*/ 79 h 93"/>
                  <a:gd name="T2" fmla="*/ 27 w 93"/>
                  <a:gd name="T3" fmla="*/ 70 h 93"/>
                  <a:gd name="T4" fmla="*/ 0 w 93"/>
                  <a:gd name="T5" fmla="*/ 0 h 93"/>
                  <a:gd name="T6" fmla="*/ 71 w 93"/>
                  <a:gd name="T7" fmla="*/ 26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65" y="93"/>
                      <a:pt x="43" y="92"/>
                      <a:pt x="27" y="70"/>
                    </a:cubicBezTo>
                    <a:cubicBezTo>
                      <a:pt x="4" y="41"/>
                      <a:pt x="0" y="0"/>
                      <a:pt x="0" y="0"/>
                    </a:cubicBezTo>
                    <a:cubicBezTo>
                      <a:pt x="0" y="0"/>
                      <a:pt x="42" y="4"/>
                      <a:pt x="71" y="26"/>
                    </a:cubicBezTo>
                    <a:cubicBezTo>
                      <a:pt x="92" y="43"/>
                      <a:pt x="93" y="64"/>
                      <a:pt x="79"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22" name="Freeform 120"/>
              <p:cNvSpPr>
                <a:spLocks/>
              </p:cNvSpPr>
              <p:nvPr/>
            </p:nvSpPr>
            <p:spPr bwMode="auto">
              <a:xfrm>
                <a:off x="7023442" y="2445283"/>
                <a:ext cx="216726" cy="216726"/>
              </a:xfrm>
              <a:custGeom>
                <a:avLst/>
                <a:gdLst>
                  <a:gd name="T0" fmla="*/ 85 w 100"/>
                  <a:gd name="T1" fmla="*/ 85 h 100"/>
                  <a:gd name="T2" fmla="*/ 81 w 100"/>
                  <a:gd name="T3" fmla="*/ 80 h 100"/>
                  <a:gd name="T4" fmla="*/ 63 w 100"/>
                  <a:gd name="T5" fmla="*/ 88 h 100"/>
                  <a:gd name="T6" fmla="*/ 51 w 100"/>
                  <a:gd name="T7" fmla="*/ 84 h 100"/>
                  <a:gd name="T8" fmla="*/ 38 w 100"/>
                  <a:gd name="T9" fmla="*/ 73 h 100"/>
                  <a:gd name="T10" fmla="*/ 17 w 100"/>
                  <a:gd name="T11" fmla="*/ 29 h 100"/>
                  <a:gd name="T12" fmla="*/ 13 w 100"/>
                  <a:gd name="T13" fmla="*/ 12 h 100"/>
                  <a:gd name="T14" fmla="*/ 13 w 100"/>
                  <a:gd name="T15" fmla="*/ 7 h 100"/>
                  <a:gd name="T16" fmla="*/ 12 w 100"/>
                  <a:gd name="T17" fmla="*/ 6 h 100"/>
                  <a:gd name="T18" fmla="*/ 12 w 100"/>
                  <a:gd name="T19" fmla="*/ 6 h 100"/>
                  <a:gd name="T20" fmla="*/ 12 w 100"/>
                  <a:gd name="T21" fmla="*/ 5 h 100"/>
                  <a:gd name="T22" fmla="*/ 6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1 w 100"/>
                  <a:gd name="T39" fmla="*/ 80 h 100"/>
                  <a:gd name="T40" fmla="*/ 85 w 100"/>
                  <a:gd name="T41" fmla="*/ 85 h 100"/>
                  <a:gd name="T42" fmla="*/ 89 w 100"/>
                  <a:gd name="T43" fmla="*/ 89 h 100"/>
                  <a:gd name="T44" fmla="*/ 100 w 100"/>
                  <a:gd name="T45" fmla="*/ 63 h 100"/>
                  <a:gd name="T46" fmla="*/ 95 w 100"/>
                  <a:gd name="T47" fmla="*/ 44 h 100"/>
                  <a:gd name="T48" fmla="*/ 80 w 100"/>
                  <a:gd name="T49" fmla="*/ 28 h 100"/>
                  <a:gd name="T50" fmla="*/ 32 w 100"/>
                  <a:gd name="T51" fmla="*/ 5 h 100"/>
                  <a:gd name="T52" fmla="*/ 7 w 100"/>
                  <a:gd name="T53" fmla="*/ 0 h 100"/>
                  <a:gd name="T54" fmla="*/ 2 w 100"/>
                  <a:gd name="T55" fmla="*/ 2 h 100"/>
                  <a:gd name="T56" fmla="*/ 0 w 100"/>
                  <a:gd name="T57" fmla="*/ 7 h 100"/>
                  <a:gd name="T58" fmla="*/ 5 w 100"/>
                  <a:gd name="T59" fmla="*/ 32 h 100"/>
                  <a:gd name="T60" fmla="*/ 28 w 100"/>
                  <a:gd name="T61" fmla="*/ 80 h 100"/>
                  <a:gd name="T62" fmla="*/ 45 w 100"/>
                  <a:gd name="T63" fmla="*/ 95 h 100"/>
                  <a:gd name="T64" fmla="*/ 63 w 100"/>
                  <a:gd name="T65" fmla="*/ 100 h 100"/>
                  <a:gd name="T66" fmla="*/ 89 w 100"/>
                  <a:gd name="T67" fmla="*/ 89 h 100"/>
                  <a:gd name="T68" fmla="*/ 89 w 100"/>
                  <a:gd name="T69" fmla="*/ 89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1" y="80"/>
                      <a:pt x="81" y="80"/>
                      <a:pt x="81" y="80"/>
                    </a:cubicBezTo>
                    <a:cubicBezTo>
                      <a:pt x="75" y="86"/>
                      <a:pt x="69"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2" y="6"/>
                      <a:pt x="12" y="6"/>
                    </a:cubicBezTo>
                    <a:cubicBezTo>
                      <a:pt x="12" y="6"/>
                      <a:pt x="12" y="6"/>
                      <a:pt x="12" y="6"/>
                    </a:cubicBezTo>
                    <a:cubicBezTo>
                      <a:pt x="12" y="5"/>
                      <a:pt x="12" y="5"/>
                      <a:pt x="12" y="5"/>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cubicBezTo>
                      <a:pt x="85" y="85"/>
                      <a:pt x="85" y="85"/>
                      <a:pt x="85" y="85"/>
                    </a:cubicBez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3" y="1"/>
                      <a:pt x="2" y="2"/>
                    </a:cubicBezTo>
                    <a:cubicBezTo>
                      <a:pt x="1" y="3"/>
                      <a:pt x="0" y="5"/>
                      <a:pt x="0" y="7"/>
                    </a:cubicBezTo>
                    <a:cubicBezTo>
                      <a:pt x="0" y="7"/>
                      <a:pt x="2" y="17"/>
                      <a:pt x="5" y="32"/>
                    </a:cubicBezTo>
                    <a:cubicBezTo>
                      <a:pt x="9" y="46"/>
                      <a:pt x="16" y="64"/>
                      <a:pt x="28" y="80"/>
                    </a:cubicBezTo>
                    <a:cubicBezTo>
                      <a:pt x="33" y="86"/>
                      <a:pt x="39" y="92"/>
                      <a:pt x="45" y="95"/>
                    </a:cubicBezTo>
                    <a:cubicBezTo>
                      <a:pt x="51" y="98"/>
                      <a:pt x="57" y="100"/>
                      <a:pt x="63" y="100"/>
                    </a:cubicBezTo>
                    <a:cubicBezTo>
                      <a:pt x="73" y="100"/>
                      <a:pt x="82" y="96"/>
                      <a:pt x="89" y="89"/>
                    </a:cubicBezTo>
                    <a:cubicBezTo>
                      <a:pt x="89" y="89"/>
                      <a:pt x="89" y="89"/>
                      <a:pt x="89" y="89"/>
                    </a:cubicBezTo>
                    <a:lnTo>
                      <a:pt x="85" y="85"/>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23" name="Freeform 121"/>
              <p:cNvSpPr>
                <a:spLocks/>
              </p:cNvSpPr>
              <p:nvPr/>
            </p:nvSpPr>
            <p:spPr bwMode="auto">
              <a:xfrm>
                <a:off x="7268937" y="2456790"/>
                <a:ext cx="203300" cy="203300"/>
              </a:xfrm>
              <a:custGeom>
                <a:avLst/>
                <a:gdLst>
                  <a:gd name="T0" fmla="*/ 15 w 93"/>
                  <a:gd name="T1" fmla="*/ 79 h 93"/>
                  <a:gd name="T2" fmla="*/ 67 w 93"/>
                  <a:gd name="T3" fmla="*/ 70 h 93"/>
                  <a:gd name="T4" fmla="*/ 93 w 93"/>
                  <a:gd name="T5" fmla="*/ 0 h 93"/>
                  <a:gd name="T6" fmla="*/ 23 w 93"/>
                  <a:gd name="T7" fmla="*/ 26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29" y="93"/>
                      <a:pt x="51" y="92"/>
                      <a:pt x="67" y="70"/>
                    </a:cubicBezTo>
                    <a:cubicBezTo>
                      <a:pt x="89" y="41"/>
                      <a:pt x="93" y="0"/>
                      <a:pt x="93" y="0"/>
                    </a:cubicBezTo>
                    <a:cubicBezTo>
                      <a:pt x="93" y="0"/>
                      <a:pt x="52" y="4"/>
                      <a:pt x="23" y="26"/>
                    </a:cubicBezTo>
                    <a:cubicBezTo>
                      <a:pt x="2" y="43"/>
                      <a:pt x="0" y="64"/>
                      <a:pt x="15"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24" name="Freeform 122"/>
              <p:cNvSpPr>
                <a:spLocks/>
              </p:cNvSpPr>
              <p:nvPr/>
            </p:nvSpPr>
            <p:spPr bwMode="auto">
              <a:xfrm>
                <a:off x="7267019" y="2445283"/>
                <a:ext cx="218643" cy="216726"/>
              </a:xfrm>
              <a:custGeom>
                <a:avLst/>
                <a:gdLst>
                  <a:gd name="T0" fmla="*/ 16 w 100"/>
                  <a:gd name="T1" fmla="*/ 85 h 100"/>
                  <a:gd name="T2" fmla="*/ 12 w 100"/>
                  <a:gd name="T3" fmla="*/ 89 h 100"/>
                  <a:gd name="T4" fmla="*/ 37 w 100"/>
                  <a:gd name="T5" fmla="*/ 100 h 100"/>
                  <a:gd name="T6" fmla="*/ 56 w 100"/>
                  <a:gd name="T7" fmla="*/ 95 h 100"/>
                  <a:gd name="T8" fmla="*/ 73 w 100"/>
                  <a:gd name="T9" fmla="*/ 80 h 100"/>
                  <a:gd name="T10" fmla="*/ 95 w 100"/>
                  <a:gd name="T11" fmla="*/ 32 h 100"/>
                  <a:gd name="T12" fmla="*/ 100 w 100"/>
                  <a:gd name="T13" fmla="*/ 7 h 100"/>
                  <a:gd name="T14" fmla="*/ 99 w 100"/>
                  <a:gd name="T15" fmla="*/ 2 h 100"/>
                  <a:gd name="T16" fmla="*/ 94 w 100"/>
                  <a:gd name="T17" fmla="*/ 0 h 100"/>
                  <a:gd name="T18" fmla="*/ 69 w 100"/>
                  <a:gd name="T19" fmla="*/ 5 h 100"/>
                  <a:gd name="T20" fmla="*/ 20 w 100"/>
                  <a:gd name="T21" fmla="*/ 28 h 100"/>
                  <a:gd name="T22" fmla="*/ 5 w 100"/>
                  <a:gd name="T23" fmla="*/ 44 h 100"/>
                  <a:gd name="T24" fmla="*/ 0 w 100"/>
                  <a:gd name="T25" fmla="*/ 63 h 100"/>
                  <a:gd name="T26" fmla="*/ 12 w 100"/>
                  <a:gd name="T27" fmla="*/ 89 h 100"/>
                  <a:gd name="T28" fmla="*/ 12 w 100"/>
                  <a:gd name="T29" fmla="*/ 89 h 100"/>
                  <a:gd name="T30" fmla="*/ 16 w 100"/>
                  <a:gd name="T31" fmla="*/ 85 h 100"/>
                  <a:gd name="T32" fmla="*/ 20 w 100"/>
                  <a:gd name="T33" fmla="*/ 80 h 100"/>
                  <a:gd name="T34" fmla="*/ 12 w 100"/>
                  <a:gd name="T35" fmla="*/ 63 h 100"/>
                  <a:gd name="T36" fmla="*/ 16 w 100"/>
                  <a:gd name="T37" fmla="*/ 50 h 100"/>
                  <a:gd name="T38" fmla="*/ 28 w 100"/>
                  <a:gd name="T39" fmla="*/ 37 h 100"/>
                  <a:gd name="T40" fmla="*/ 72 w 100"/>
                  <a:gd name="T41" fmla="*/ 17 h 100"/>
                  <a:gd name="T42" fmla="*/ 88 w 100"/>
                  <a:gd name="T43" fmla="*/ 13 h 100"/>
                  <a:gd name="T44" fmla="*/ 93 w 100"/>
                  <a:gd name="T45" fmla="*/ 12 h 100"/>
                  <a:gd name="T46" fmla="*/ 95 w 100"/>
                  <a:gd name="T47" fmla="*/ 12 h 100"/>
                  <a:gd name="T48" fmla="*/ 95 w 100"/>
                  <a:gd name="T49" fmla="*/ 12 h 100"/>
                  <a:gd name="T50" fmla="*/ 95 w 100"/>
                  <a:gd name="T51" fmla="*/ 12 h 100"/>
                  <a:gd name="T52" fmla="*/ 94 w 100"/>
                  <a:gd name="T53" fmla="*/ 6 h 100"/>
                  <a:gd name="T54" fmla="*/ 88 w 100"/>
                  <a:gd name="T55" fmla="*/ 5 h 100"/>
                  <a:gd name="T56" fmla="*/ 88 w 100"/>
                  <a:gd name="T57" fmla="*/ 6 h 100"/>
                  <a:gd name="T58" fmla="*/ 83 w 100"/>
                  <a:gd name="T59" fmla="*/ 30 h 100"/>
                  <a:gd name="T60" fmla="*/ 63 w 100"/>
                  <a:gd name="T61" fmla="*/ 73 h 100"/>
                  <a:gd name="T62" fmla="*/ 50 w 100"/>
                  <a:gd name="T63" fmla="*/ 84 h 100"/>
                  <a:gd name="T64" fmla="*/ 37 w 100"/>
                  <a:gd name="T65" fmla="*/ 88 h 100"/>
                  <a:gd name="T66" fmla="*/ 20 w 100"/>
                  <a:gd name="T67" fmla="*/ 80 h 100"/>
                  <a:gd name="T68" fmla="*/ 20 w 100"/>
                  <a:gd name="T69" fmla="*/ 80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12" y="89"/>
                      <a:pt x="12" y="89"/>
                      <a:pt x="12" y="89"/>
                    </a:cubicBezTo>
                    <a:cubicBezTo>
                      <a:pt x="19" y="96"/>
                      <a:pt x="28" y="100"/>
                      <a:pt x="37" y="100"/>
                    </a:cubicBezTo>
                    <a:cubicBezTo>
                      <a:pt x="44" y="100"/>
                      <a:pt x="50" y="98"/>
                      <a:pt x="56" y="95"/>
                    </a:cubicBezTo>
                    <a:cubicBezTo>
                      <a:pt x="62" y="92"/>
                      <a:pt x="68" y="86"/>
                      <a:pt x="73" y="80"/>
                    </a:cubicBezTo>
                    <a:cubicBezTo>
                      <a:pt x="85" y="64"/>
                      <a:pt x="91" y="46"/>
                      <a:pt x="95" y="32"/>
                    </a:cubicBezTo>
                    <a:cubicBezTo>
                      <a:pt x="99" y="17"/>
                      <a:pt x="100" y="7"/>
                      <a:pt x="100" y="7"/>
                    </a:cubicBezTo>
                    <a:cubicBezTo>
                      <a:pt x="100" y="5"/>
                      <a:pt x="100" y="3"/>
                      <a:pt x="99" y="2"/>
                    </a:cubicBezTo>
                    <a:cubicBezTo>
                      <a:pt x="97" y="1"/>
                      <a:pt x="95" y="0"/>
                      <a:pt x="94" y="0"/>
                    </a:cubicBezTo>
                    <a:cubicBezTo>
                      <a:pt x="93" y="0"/>
                      <a:pt x="83" y="1"/>
                      <a:pt x="69" y="5"/>
                    </a:cubicBezTo>
                    <a:cubicBezTo>
                      <a:pt x="54" y="9"/>
                      <a:pt x="36" y="16"/>
                      <a:pt x="20" y="28"/>
                    </a:cubicBezTo>
                    <a:cubicBezTo>
                      <a:pt x="14" y="33"/>
                      <a:pt x="9" y="38"/>
                      <a:pt x="5" y="44"/>
                    </a:cubicBezTo>
                    <a:cubicBezTo>
                      <a:pt x="2" y="50"/>
                      <a:pt x="0" y="57"/>
                      <a:pt x="0" y="63"/>
                    </a:cubicBezTo>
                    <a:cubicBezTo>
                      <a:pt x="0" y="73"/>
                      <a:pt x="4" y="82"/>
                      <a:pt x="12" y="89"/>
                    </a:cubicBezTo>
                    <a:cubicBezTo>
                      <a:pt x="12" y="89"/>
                      <a:pt x="12" y="89"/>
                      <a:pt x="12" y="89"/>
                    </a:cubicBezTo>
                    <a:cubicBezTo>
                      <a:pt x="16" y="85"/>
                      <a:pt x="16" y="85"/>
                      <a:pt x="16" y="85"/>
                    </a:cubicBez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0"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80" y="43"/>
                      <a:pt x="73" y="59"/>
                      <a:pt x="63" y="73"/>
                    </a:cubicBezTo>
                    <a:cubicBezTo>
                      <a:pt x="59" y="78"/>
                      <a:pt x="54" y="82"/>
                      <a:pt x="50" y="84"/>
                    </a:cubicBezTo>
                    <a:cubicBezTo>
                      <a:pt x="46" y="87"/>
                      <a:pt x="41" y="88"/>
                      <a:pt x="37" y="88"/>
                    </a:cubicBezTo>
                    <a:cubicBezTo>
                      <a:pt x="31" y="88"/>
                      <a:pt x="25" y="86"/>
                      <a:pt x="20" y="80"/>
                    </a:cubicBezTo>
                    <a:cubicBezTo>
                      <a:pt x="20" y="80"/>
                      <a:pt x="20" y="80"/>
                      <a:pt x="20" y="80"/>
                    </a:cubicBezTo>
                    <a:lnTo>
                      <a:pt x="16" y="85"/>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25" name="Freeform 123"/>
              <p:cNvSpPr>
                <a:spLocks/>
              </p:cNvSpPr>
              <p:nvPr/>
            </p:nvSpPr>
            <p:spPr bwMode="auto">
              <a:xfrm>
                <a:off x="7240168" y="2681188"/>
                <a:ext cx="189875" cy="3101285"/>
              </a:xfrm>
              <a:custGeom>
                <a:avLst/>
                <a:gdLst>
                  <a:gd name="T0" fmla="*/ 81 w 87"/>
                  <a:gd name="T1" fmla="*/ 1409 h 1421"/>
                  <a:gd name="T2" fmla="*/ 32 w 87"/>
                  <a:gd name="T3" fmla="*/ 1389 h 1421"/>
                  <a:gd name="T4" fmla="*/ 12 w 87"/>
                  <a:gd name="T5" fmla="*/ 1340 h 1421"/>
                  <a:gd name="T6" fmla="*/ 12 w 87"/>
                  <a:gd name="T7" fmla="*/ 6 h 1421"/>
                  <a:gd name="T8" fmla="*/ 6 w 87"/>
                  <a:gd name="T9" fmla="*/ 0 h 1421"/>
                  <a:gd name="T10" fmla="*/ 0 w 87"/>
                  <a:gd name="T11" fmla="*/ 6 h 1421"/>
                  <a:gd name="T12" fmla="*/ 0 w 87"/>
                  <a:gd name="T13" fmla="*/ 1340 h 1421"/>
                  <a:gd name="T14" fmla="*/ 81 w 87"/>
                  <a:gd name="T15" fmla="*/ 1421 h 1421"/>
                  <a:gd name="T16" fmla="*/ 87 w 87"/>
                  <a:gd name="T17" fmla="*/ 1415 h 1421"/>
                  <a:gd name="T18" fmla="*/ 81 w 87"/>
                  <a:gd name="T19" fmla="*/ 1409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421">
                    <a:moveTo>
                      <a:pt x="81" y="1409"/>
                    </a:moveTo>
                    <a:cubicBezTo>
                      <a:pt x="62" y="1409"/>
                      <a:pt x="45" y="1401"/>
                      <a:pt x="32" y="1389"/>
                    </a:cubicBezTo>
                    <a:cubicBezTo>
                      <a:pt x="20" y="1376"/>
                      <a:pt x="12" y="1359"/>
                      <a:pt x="12" y="1340"/>
                    </a:cubicBezTo>
                    <a:cubicBezTo>
                      <a:pt x="12" y="6"/>
                      <a:pt x="12" y="6"/>
                      <a:pt x="12" y="6"/>
                    </a:cubicBezTo>
                    <a:cubicBezTo>
                      <a:pt x="12" y="2"/>
                      <a:pt x="10" y="0"/>
                      <a:pt x="6" y="0"/>
                    </a:cubicBezTo>
                    <a:cubicBezTo>
                      <a:pt x="3" y="0"/>
                      <a:pt x="0" y="2"/>
                      <a:pt x="0" y="6"/>
                    </a:cubicBezTo>
                    <a:cubicBezTo>
                      <a:pt x="0" y="1340"/>
                      <a:pt x="0" y="1340"/>
                      <a:pt x="0" y="1340"/>
                    </a:cubicBezTo>
                    <a:cubicBezTo>
                      <a:pt x="0" y="1385"/>
                      <a:pt x="36" y="1421"/>
                      <a:pt x="81" y="1421"/>
                    </a:cubicBezTo>
                    <a:cubicBezTo>
                      <a:pt x="84" y="1421"/>
                      <a:pt x="87" y="1418"/>
                      <a:pt x="87" y="1415"/>
                    </a:cubicBezTo>
                    <a:cubicBezTo>
                      <a:pt x="87" y="1411"/>
                      <a:pt x="84" y="1409"/>
                      <a:pt x="81" y="140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26" name="Freeform 124"/>
              <p:cNvSpPr>
                <a:spLocks/>
              </p:cNvSpPr>
              <p:nvPr/>
            </p:nvSpPr>
            <p:spPr bwMode="auto">
              <a:xfrm>
                <a:off x="7180712" y="2226639"/>
                <a:ext cx="149598" cy="241659"/>
              </a:xfrm>
              <a:custGeom>
                <a:avLst/>
                <a:gdLst>
                  <a:gd name="T0" fmla="*/ 34 w 69"/>
                  <a:gd name="T1" fmla="*/ 111 h 111"/>
                  <a:gd name="T2" fmla="*/ 65 w 69"/>
                  <a:gd name="T3" fmla="*/ 69 h 111"/>
                  <a:gd name="T4" fmla="*/ 34 w 69"/>
                  <a:gd name="T5" fmla="*/ 0 h 111"/>
                  <a:gd name="T6" fmla="*/ 3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1" y="32"/>
                      <a:pt x="34" y="0"/>
                      <a:pt x="34" y="0"/>
                    </a:cubicBezTo>
                    <a:cubicBezTo>
                      <a:pt x="34" y="0"/>
                      <a:pt x="8" y="32"/>
                      <a:pt x="3" y="69"/>
                    </a:cubicBezTo>
                    <a:cubicBezTo>
                      <a:pt x="0" y="95"/>
                      <a:pt x="14" y="111"/>
                      <a:pt x="34" y="111"/>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27" name="Freeform 125"/>
              <p:cNvSpPr>
                <a:spLocks/>
              </p:cNvSpPr>
              <p:nvPr/>
            </p:nvSpPr>
            <p:spPr bwMode="auto">
              <a:xfrm>
                <a:off x="7173040" y="2213214"/>
                <a:ext cx="163024"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8 w 75"/>
                  <a:gd name="T21" fmla="*/ 24 h 123"/>
                  <a:gd name="T22" fmla="*/ 0 w 75"/>
                  <a:gd name="T23" fmla="*/ 74 h 123"/>
                  <a:gd name="T24" fmla="*/ 0 w 75"/>
                  <a:gd name="T25" fmla="*/ 74 h 123"/>
                  <a:gd name="T26" fmla="*/ 0 w 75"/>
                  <a:gd name="T27" fmla="*/ 82 h 123"/>
                  <a:gd name="T28" fmla="*/ 10 w 75"/>
                  <a:gd name="T29" fmla="*/ 112 h 123"/>
                  <a:gd name="T30" fmla="*/ 37 w 75"/>
                  <a:gd name="T31" fmla="*/ 123 h 123"/>
                  <a:gd name="T32" fmla="*/ 37 w 75"/>
                  <a:gd name="T33" fmla="*/ 117 h 123"/>
                  <a:gd name="T34" fmla="*/ 37 w 75"/>
                  <a:gd name="T35" fmla="*/ 111 h 123"/>
                  <a:gd name="T36" fmla="*/ 19 w 75"/>
                  <a:gd name="T37" fmla="*/ 104 h 123"/>
                  <a:gd name="T38" fmla="*/ 12 w 75"/>
                  <a:gd name="T39" fmla="*/ 82 h 123"/>
                  <a:gd name="T40" fmla="*/ 12 w 75"/>
                  <a:gd name="T41" fmla="*/ 75 h 123"/>
                  <a:gd name="T42" fmla="*/ 12 w 75"/>
                  <a:gd name="T43" fmla="*/ 75 h 123"/>
                  <a:gd name="T44" fmla="*/ 29 w 75"/>
                  <a:gd name="T45" fmla="*/ 30 h 123"/>
                  <a:gd name="T46" fmla="*/ 38 w 75"/>
                  <a:gd name="T47" fmla="*/ 15 h 123"/>
                  <a:gd name="T48" fmla="*/ 41 w 75"/>
                  <a:gd name="T49" fmla="*/ 11 h 123"/>
                  <a:gd name="T50" fmla="*/ 42 w 75"/>
                  <a:gd name="T51" fmla="*/ 10 h 123"/>
                  <a:gd name="T52" fmla="*/ 42 w 75"/>
                  <a:gd name="T53" fmla="*/ 10 h 123"/>
                  <a:gd name="T54" fmla="*/ 42 w 75"/>
                  <a:gd name="T55" fmla="*/ 10 h 123"/>
                  <a:gd name="T56" fmla="*/ 37 w 75"/>
                  <a:gd name="T57" fmla="*/ 6 h 123"/>
                  <a:gd name="T58" fmla="*/ 33 w 75"/>
                  <a:gd name="T59" fmla="*/ 10 h 123"/>
                  <a:gd name="T60" fmla="*/ 33 w 75"/>
                  <a:gd name="T61" fmla="*/ 10 h 123"/>
                  <a:gd name="T62" fmla="*/ 46 w 75"/>
                  <a:gd name="T63" fmla="*/ 31 h 123"/>
                  <a:gd name="T64" fmla="*/ 62 w 75"/>
                  <a:gd name="T65" fmla="*/ 75 h 123"/>
                  <a:gd name="T66" fmla="*/ 63 w 75"/>
                  <a:gd name="T67" fmla="*/ 82 h 123"/>
                  <a:gd name="T68" fmla="*/ 56 w 75"/>
                  <a:gd name="T69" fmla="*/ 104 h 123"/>
                  <a:gd name="T70" fmla="*/ 37 w 75"/>
                  <a:gd name="T71" fmla="*/ 111 h 123"/>
                  <a:gd name="T72" fmla="*/ 37 w 75"/>
                  <a:gd name="T73" fmla="*/ 111 h 123"/>
                  <a:gd name="T74" fmla="*/ 37 w 75"/>
                  <a:gd name="T75"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23">
                    <a:moveTo>
                      <a:pt x="37" y="117"/>
                    </a:moveTo>
                    <a:cubicBezTo>
                      <a:pt x="37" y="123"/>
                      <a:pt x="37" y="123"/>
                      <a:pt x="37" y="123"/>
                    </a:cubicBezTo>
                    <a:cubicBezTo>
                      <a:pt x="37" y="123"/>
                      <a:pt x="37" y="123"/>
                      <a:pt x="37" y="123"/>
                    </a:cubicBezTo>
                    <a:cubicBezTo>
                      <a:pt x="48" y="123"/>
                      <a:pt x="58" y="119"/>
                      <a:pt x="64" y="112"/>
                    </a:cubicBezTo>
                    <a:cubicBezTo>
                      <a:pt x="71" y="105"/>
                      <a:pt x="75" y="95"/>
                      <a:pt x="75" y="82"/>
                    </a:cubicBezTo>
                    <a:cubicBezTo>
                      <a:pt x="75" y="80"/>
                      <a:pt x="75" y="77"/>
                      <a:pt x="74" y="74"/>
                    </a:cubicBezTo>
                    <a:cubicBezTo>
                      <a:pt x="72" y="54"/>
                      <a:pt x="64" y="37"/>
                      <a:pt x="56" y="24"/>
                    </a:cubicBezTo>
                    <a:cubicBezTo>
                      <a:pt x="49" y="11"/>
                      <a:pt x="42" y="3"/>
                      <a:pt x="42" y="3"/>
                    </a:cubicBezTo>
                    <a:cubicBezTo>
                      <a:pt x="41" y="1"/>
                      <a:pt x="39" y="0"/>
                      <a:pt x="37" y="0"/>
                    </a:cubicBezTo>
                    <a:cubicBezTo>
                      <a:pt x="36" y="0"/>
                      <a:pt x="34" y="1"/>
                      <a:pt x="33" y="3"/>
                    </a:cubicBezTo>
                    <a:cubicBezTo>
                      <a:pt x="33" y="3"/>
                      <a:pt x="26" y="11"/>
                      <a:pt x="18" y="24"/>
                    </a:cubicBezTo>
                    <a:cubicBezTo>
                      <a:pt x="11" y="37"/>
                      <a:pt x="3" y="54"/>
                      <a:pt x="0" y="74"/>
                    </a:cubicBezTo>
                    <a:cubicBezTo>
                      <a:pt x="0" y="74"/>
                      <a:pt x="0" y="74"/>
                      <a:pt x="0" y="74"/>
                    </a:cubicBezTo>
                    <a:cubicBezTo>
                      <a:pt x="0" y="77"/>
                      <a:pt x="0" y="80"/>
                      <a:pt x="0" y="82"/>
                    </a:cubicBezTo>
                    <a:cubicBezTo>
                      <a:pt x="0" y="95"/>
                      <a:pt x="4" y="105"/>
                      <a:pt x="10" y="112"/>
                    </a:cubicBezTo>
                    <a:cubicBezTo>
                      <a:pt x="17" y="119"/>
                      <a:pt x="27" y="123"/>
                      <a:pt x="37" y="123"/>
                    </a:cubicBezTo>
                    <a:cubicBezTo>
                      <a:pt x="37" y="117"/>
                      <a:pt x="37" y="117"/>
                      <a:pt x="37" y="117"/>
                    </a:cubicBezTo>
                    <a:cubicBezTo>
                      <a:pt x="37" y="111"/>
                      <a:pt x="37" y="111"/>
                      <a:pt x="37" y="111"/>
                    </a:cubicBezTo>
                    <a:cubicBezTo>
                      <a:pt x="30" y="111"/>
                      <a:pt x="24" y="109"/>
                      <a:pt x="19" y="104"/>
                    </a:cubicBezTo>
                    <a:cubicBezTo>
                      <a:pt x="15" y="99"/>
                      <a:pt x="12" y="92"/>
                      <a:pt x="12" y="82"/>
                    </a:cubicBezTo>
                    <a:cubicBezTo>
                      <a:pt x="12" y="80"/>
                      <a:pt x="12" y="78"/>
                      <a:pt x="12" y="75"/>
                    </a:cubicBezTo>
                    <a:cubicBezTo>
                      <a:pt x="12" y="75"/>
                      <a:pt x="12" y="75"/>
                      <a:pt x="12" y="75"/>
                    </a:cubicBezTo>
                    <a:cubicBezTo>
                      <a:pt x="15" y="58"/>
                      <a:pt x="22" y="42"/>
                      <a:pt x="29" y="30"/>
                    </a:cubicBezTo>
                    <a:cubicBezTo>
                      <a:pt x="32" y="24"/>
                      <a:pt x="36" y="19"/>
                      <a:pt x="38" y="15"/>
                    </a:cubicBezTo>
                    <a:cubicBezTo>
                      <a:pt x="39" y="14"/>
                      <a:pt x="40" y="12"/>
                      <a:pt x="41" y="11"/>
                    </a:cubicBezTo>
                    <a:cubicBezTo>
                      <a:pt x="41" y="11"/>
                      <a:pt x="42"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3" y="11"/>
                      <a:pt x="40" y="19"/>
                      <a:pt x="46" y="31"/>
                    </a:cubicBezTo>
                    <a:cubicBezTo>
                      <a:pt x="53" y="43"/>
                      <a:pt x="60" y="59"/>
                      <a:pt x="62" y="75"/>
                    </a:cubicBezTo>
                    <a:cubicBezTo>
                      <a:pt x="63" y="78"/>
                      <a:pt x="63" y="80"/>
                      <a:pt x="63" y="82"/>
                    </a:cubicBezTo>
                    <a:cubicBezTo>
                      <a:pt x="63" y="92"/>
                      <a:pt x="60" y="99"/>
                      <a:pt x="56" y="104"/>
                    </a:cubicBezTo>
                    <a:cubicBezTo>
                      <a:pt x="51" y="109"/>
                      <a:pt x="45" y="111"/>
                      <a:pt x="37" y="111"/>
                    </a:cubicBezTo>
                    <a:cubicBezTo>
                      <a:pt x="37" y="111"/>
                      <a:pt x="37" y="111"/>
                      <a:pt x="37" y="111"/>
                    </a:cubicBezTo>
                    <a:lnTo>
                      <a:pt x="37" y="117"/>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28" name="Freeform 126"/>
              <p:cNvSpPr>
                <a:spLocks/>
              </p:cNvSpPr>
              <p:nvPr/>
            </p:nvSpPr>
            <p:spPr bwMode="auto">
              <a:xfrm>
                <a:off x="7240168" y="3214371"/>
                <a:ext cx="443041" cy="187957"/>
              </a:xfrm>
              <a:custGeom>
                <a:avLst/>
                <a:gdLst>
                  <a:gd name="T0" fmla="*/ 12 w 203"/>
                  <a:gd name="T1" fmla="*/ 80 h 86"/>
                  <a:gd name="T2" fmla="*/ 32 w 203"/>
                  <a:gd name="T3" fmla="*/ 32 h 86"/>
                  <a:gd name="T4" fmla="*/ 81 w 203"/>
                  <a:gd name="T5" fmla="*/ 12 h 86"/>
                  <a:gd name="T6" fmla="*/ 197 w 203"/>
                  <a:gd name="T7" fmla="*/ 12 h 86"/>
                  <a:gd name="T8" fmla="*/ 203 w 203"/>
                  <a:gd name="T9" fmla="*/ 6 h 86"/>
                  <a:gd name="T10" fmla="*/ 197 w 203"/>
                  <a:gd name="T11" fmla="*/ 0 h 86"/>
                  <a:gd name="T12" fmla="*/ 81 w 203"/>
                  <a:gd name="T13" fmla="*/ 0 h 86"/>
                  <a:gd name="T14" fmla="*/ 0 w 203"/>
                  <a:gd name="T15" fmla="*/ 80 h 86"/>
                  <a:gd name="T16" fmla="*/ 6 w 203"/>
                  <a:gd name="T17" fmla="*/ 86 h 86"/>
                  <a:gd name="T18" fmla="*/ 12 w 20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86">
                    <a:moveTo>
                      <a:pt x="12" y="80"/>
                    </a:moveTo>
                    <a:cubicBezTo>
                      <a:pt x="12" y="62"/>
                      <a:pt x="20" y="44"/>
                      <a:pt x="32" y="32"/>
                    </a:cubicBezTo>
                    <a:cubicBezTo>
                      <a:pt x="45" y="20"/>
                      <a:pt x="62" y="12"/>
                      <a:pt x="81" y="12"/>
                    </a:cubicBezTo>
                    <a:cubicBezTo>
                      <a:pt x="197" y="12"/>
                      <a:pt x="197" y="12"/>
                      <a:pt x="197" y="12"/>
                    </a:cubicBezTo>
                    <a:cubicBezTo>
                      <a:pt x="200" y="12"/>
                      <a:pt x="203" y="9"/>
                      <a:pt x="203" y="6"/>
                    </a:cubicBezTo>
                    <a:cubicBezTo>
                      <a:pt x="203" y="3"/>
                      <a:pt x="200" y="0"/>
                      <a:pt x="19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29" name="Freeform 127"/>
              <p:cNvSpPr>
                <a:spLocks/>
              </p:cNvSpPr>
              <p:nvPr/>
            </p:nvSpPr>
            <p:spPr bwMode="auto">
              <a:xfrm>
                <a:off x="7700470" y="3243140"/>
                <a:ext cx="203300" cy="203300"/>
              </a:xfrm>
              <a:custGeom>
                <a:avLst/>
                <a:gdLst>
                  <a:gd name="T0" fmla="*/ 15 w 93"/>
                  <a:gd name="T1" fmla="*/ 15 h 93"/>
                  <a:gd name="T2" fmla="*/ 23 w 93"/>
                  <a:gd name="T3" fmla="*/ 67 h 93"/>
                  <a:gd name="T4" fmla="*/ 93 w 93"/>
                  <a:gd name="T5" fmla="*/ 93 h 93"/>
                  <a:gd name="T6" fmla="*/ 67 w 93"/>
                  <a:gd name="T7" fmla="*/ 23 h 93"/>
                  <a:gd name="T8" fmla="*/ 15 w 93"/>
                  <a:gd name="T9" fmla="*/ 15 h 93"/>
                </a:gdLst>
                <a:ahLst/>
                <a:cxnLst>
                  <a:cxn ang="0">
                    <a:pos x="T0" y="T1"/>
                  </a:cxn>
                  <a:cxn ang="0">
                    <a:pos x="T2" y="T3"/>
                  </a:cxn>
                  <a:cxn ang="0">
                    <a:pos x="T4" y="T5"/>
                  </a:cxn>
                  <a:cxn ang="0">
                    <a:pos x="T6" y="T7"/>
                  </a:cxn>
                  <a:cxn ang="0">
                    <a:pos x="T8" y="T9"/>
                  </a:cxn>
                </a:cxnLst>
                <a:rect l="0" t="0" r="r" b="b"/>
                <a:pathLst>
                  <a:path w="93" h="93">
                    <a:moveTo>
                      <a:pt x="15" y="15"/>
                    </a:moveTo>
                    <a:cubicBezTo>
                      <a:pt x="0" y="29"/>
                      <a:pt x="2" y="50"/>
                      <a:pt x="23" y="67"/>
                    </a:cubicBezTo>
                    <a:cubicBezTo>
                      <a:pt x="52" y="89"/>
                      <a:pt x="93" y="93"/>
                      <a:pt x="93" y="93"/>
                    </a:cubicBezTo>
                    <a:cubicBezTo>
                      <a:pt x="93" y="93"/>
                      <a:pt x="89" y="52"/>
                      <a:pt x="67" y="23"/>
                    </a:cubicBezTo>
                    <a:cubicBezTo>
                      <a:pt x="51" y="2"/>
                      <a:pt x="29" y="0"/>
                      <a:pt x="15" y="15"/>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30" name="Freeform 128"/>
              <p:cNvSpPr>
                <a:spLocks/>
              </p:cNvSpPr>
              <p:nvPr/>
            </p:nvSpPr>
            <p:spPr bwMode="auto">
              <a:xfrm>
                <a:off x="7698552" y="3241222"/>
                <a:ext cx="218643" cy="218643"/>
              </a:xfrm>
              <a:custGeom>
                <a:avLst/>
                <a:gdLst>
                  <a:gd name="T0" fmla="*/ 16 w 100"/>
                  <a:gd name="T1" fmla="*/ 16 h 100"/>
                  <a:gd name="T2" fmla="*/ 12 w 100"/>
                  <a:gd name="T3" fmla="*/ 11 h 100"/>
                  <a:gd name="T4" fmla="*/ 0 w 100"/>
                  <a:gd name="T5" fmla="*/ 37 h 100"/>
                  <a:gd name="T6" fmla="*/ 6 w 100"/>
                  <a:gd name="T7" fmla="*/ 56 h 100"/>
                  <a:gd name="T8" fmla="*/ 21 w 100"/>
                  <a:gd name="T9" fmla="*/ 72 h 100"/>
                  <a:gd name="T10" fmla="*/ 69 w 100"/>
                  <a:gd name="T11" fmla="*/ 95 h 100"/>
                  <a:gd name="T12" fmla="*/ 94 w 100"/>
                  <a:gd name="T13" fmla="*/ 100 h 100"/>
                  <a:gd name="T14" fmla="*/ 99 w 100"/>
                  <a:gd name="T15" fmla="*/ 98 h 100"/>
                  <a:gd name="T16" fmla="*/ 100 w 100"/>
                  <a:gd name="T17" fmla="*/ 93 h 100"/>
                  <a:gd name="T18" fmla="*/ 95 w 100"/>
                  <a:gd name="T19" fmla="*/ 68 h 100"/>
                  <a:gd name="T20" fmla="*/ 73 w 100"/>
                  <a:gd name="T21" fmla="*/ 20 h 100"/>
                  <a:gd name="T22" fmla="*/ 56 w 100"/>
                  <a:gd name="T23" fmla="*/ 5 h 100"/>
                  <a:gd name="T24" fmla="*/ 37 w 100"/>
                  <a:gd name="T25" fmla="*/ 0 h 100"/>
                  <a:gd name="T26" fmla="*/ 12 w 100"/>
                  <a:gd name="T27" fmla="*/ 11 h 100"/>
                  <a:gd name="T28" fmla="*/ 16 w 100"/>
                  <a:gd name="T29" fmla="*/ 16 h 100"/>
                  <a:gd name="T30" fmla="*/ 20 w 100"/>
                  <a:gd name="T31" fmla="*/ 20 h 100"/>
                  <a:gd name="T32" fmla="*/ 37 w 100"/>
                  <a:gd name="T33" fmla="*/ 12 h 100"/>
                  <a:gd name="T34" fmla="*/ 50 w 100"/>
                  <a:gd name="T35" fmla="*/ 16 h 100"/>
                  <a:gd name="T36" fmla="*/ 63 w 100"/>
                  <a:gd name="T37" fmla="*/ 27 h 100"/>
                  <a:gd name="T38" fmla="*/ 84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5 w 100"/>
                  <a:gd name="T55" fmla="*/ 88 h 100"/>
                  <a:gd name="T56" fmla="*/ 70 w 100"/>
                  <a:gd name="T57" fmla="*/ 83 h 100"/>
                  <a:gd name="T58" fmla="*/ 28 w 100"/>
                  <a:gd name="T59" fmla="*/ 63 h 100"/>
                  <a:gd name="T60" fmla="*/ 16 w 100"/>
                  <a:gd name="T61" fmla="*/ 50 h 100"/>
                  <a:gd name="T62" fmla="*/ 12 w 100"/>
                  <a:gd name="T63" fmla="*/ 37 h 100"/>
                  <a:gd name="T64" fmla="*/ 20 w 100"/>
                  <a:gd name="T65" fmla="*/ 20 h 100"/>
                  <a:gd name="T66" fmla="*/ 16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6" y="16"/>
                    </a:moveTo>
                    <a:cubicBezTo>
                      <a:pt x="12" y="11"/>
                      <a:pt x="12" y="11"/>
                      <a:pt x="12" y="11"/>
                    </a:cubicBezTo>
                    <a:cubicBezTo>
                      <a:pt x="4" y="18"/>
                      <a:pt x="0" y="28"/>
                      <a:pt x="0" y="37"/>
                    </a:cubicBezTo>
                    <a:cubicBezTo>
                      <a:pt x="0" y="43"/>
                      <a:pt x="2" y="50"/>
                      <a:pt x="6" y="56"/>
                    </a:cubicBezTo>
                    <a:cubicBezTo>
                      <a:pt x="9" y="62"/>
                      <a:pt x="14" y="67"/>
                      <a:pt x="21" y="72"/>
                    </a:cubicBezTo>
                    <a:cubicBezTo>
                      <a:pt x="36" y="84"/>
                      <a:pt x="54" y="91"/>
                      <a:pt x="69" y="95"/>
                    </a:cubicBezTo>
                    <a:cubicBezTo>
                      <a:pt x="83" y="99"/>
                      <a:pt x="94" y="100"/>
                      <a:pt x="94" y="100"/>
                    </a:cubicBezTo>
                    <a:cubicBezTo>
                      <a:pt x="96" y="100"/>
                      <a:pt x="97" y="100"/>
                      <a:pt x="99" y="98"/>
                    </a:cubicBezTo>
                    <a:cubicBezTo>
                      <a:pt x="100" y="97"/>
                      <a:pt x="100" y="95"/>
                      <a:pt x="100" y="93"/>
                    </a:cubicBezTo>
                    <a:cubicBezTo>
                      <a:pt x="100" y="93"/>
                      <a:pt x="99" y="83"/>
                      <a:pt x="95" y="68"/>
                    </a:cubicBezTo>
                    <a:cubicBezTo>
                      <a:pt x="91" y="54"/>
                      <a:pt x="85" y="36"/>
                      <a:pt x="73" y="20"/>
                    </a:cubicBezTo>
                    <a:cubicBezTo>
                      <a:pt x="68" y="14"/>
                      <a:pt x="62" y="9"/>
                      <a:pt x="56" y="5"/>
                    </a:cubicBezTo>
                    <a:cubicBezTo>
                      <a:pt x="50" y="2"/>
                      <a:pt x="44" y="0"/>
                      <a:pt x="37" y="0"/>
                    </a:cubicBezTo>
                    <a:cubicBezTo>
                      <a:pt x="28" y="0"/>
                      <a:pt x="19" y="4"/>
                      <a:pt x="12" y="11"/>
                    </a:cubicBezTo>
                    <a:cubicBezTo>
                      <a:pt x="16" y="16"/>
                      <a:pt x="16" y="16"/>
                      <a:pt x="16" y="16"/>
                    </a:cubicBezTo>
                    <a:cubicBezTo>
                      <a:pt x="20" y="20"/>
                      <a:pt x="20" y="20"/>
                      <a:pt x="20" y="20"/>
                    </a:cubicBezTo>
                    <a:cubicBezTo>
                      <a:pt x="25" y="15"/>
                      <a:pt x="31" y="12"/>
                      <a:pt x="37" y="12"/>
                    </a:cubicBezTo>
                    <a:cubicBezTo>
                      <a:pt x="41" y="12"/>
                      <a:pt x="46" y="13"/>
                      <a:pt x="50" y="16"/>
                    </a:cubicBezTo>
                    <a:cubicBezTo>
                      <a:pt x="55" y="18"/>
                      <a:pt x="59" y="22"/>
                      <a:pt x="63" y="27"/>
                    </a:cubicBezTo>
                    <a:cubicBezTo>
                      <a:pt x="74" y="41"/>
                      <a:pt x="80" y="58"/>
                      <a:pt x="84" y="71"/>
                    </a:cubicBezTo>
                    <a:cubicBezTo>
                      <a:pt x="86" y="78"/>
                      <a:pt x="87" y="84"/>
                      <a:pt x="87"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4" y="87"/>
                      <a:pt x="70" y="83"/>
                    </a:cubicBezTo>
                    <a:cubicBezTo>
                      <a:pt x="57" y="79"/>
                      <a:pt x="41" y="73"/>
                      <a:pt x="28" y="63"/>
                    </a:cubicBezTo>
                    <a:cubicBezTo>
                      <a:pt x="22" y="59"/>
                      <a:pt x="18" y="54"/>
                      <a:pt x="16" y="50"/>
                    </a:cubicBezTo>
                    <a:cubicBezTo>
                      <a:pt x="13" y="45"/>
                      <a:pt x="12" y="41"/>
                      <a:pt x="12" y="37"/>
                    </a:cubicBezTo>
                    <a:cubicBezTo>
                      <a:pt x="12" y="31"/>
                      <a:pt x="15" y="25"/>
                      <a:pt x="20" y="20"/>
                    </a:cubicBezTo>
                    <a:lnTo>
                      <a:pt x="16" y="1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31" name="Freeform 129"/>
              <p:cNvSpPr>
                <a:spLocks/>
              </p:cNvSpPr>
              <p:nvPr/>
            </p:nvSpPr>
            <p:spPr bwMode="auto">
              <a:xfrm>
                <a:off x="7700470" y="3009153"/>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1" y="92"/>
                      <a:pt x="29" y="93"/>
                      <a:pt x="15"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32" name="Freeform 130"/>
              <p:cNvSpPr>
                <a:spLocks/>
              </p:cNvSpPr>
              <p:nvPr/>
            </p:nvSpPr>
            <p:spPr bwMode="auto">
              <a:xfrm>
                <a:off x="7698552" y="2997645"/>
                <a:ext cx="218643" cy="216726"/>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72 w 100"/>
                  <a:gd name="T11" fmla="*/ 17 h 100"/>
                  <a:gd name="T12" fmla="*/ 88 w 100"/>
                  <a:gd name="T13" fmla="*/ 13 h 100"/>
                  <a:gd name="T14" fmla="*/ 93 w 100"/>
                  <a:gd name="T15" fmla="*/ 12 h 100"/>
                  <a:gd name="T16" fmla="*/ 95 w 100"/>
                  <a:gd name="T17" fmla="*/ 12 h 100"/>
                  <a:gd name="T18" fmla="*/ 95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20 w 100"/>
                  <a:gd name="T39" fmla="*/ 80 h 100"/>
                  <a:gd name="T40" fmla="*/ 16 w 100"/>
                  <a:gd name="T41" fmla="*/ 85 h 100"/>
                  <a:gd name="T42" fmla="*/ 12 w 100"/>
                  <a:gd name="T43" fmla="*/ 89 h 100"/>
                  <a:gd name="T44" fmla="*/ 37 w 100"/>
                  <a:gd name="T45" fmla="*/ 100 h 100"/>
                  <a:gd name="T46" fmla="*/ 56 w 100"/>
                  <a:gd name="T47" fmla="*/ 95 h 100"/>
                  <a:gd name="T48" fmla="*/ 73 w 100"/>
                  <a:gd name="T49" fmla="*/ 80 h 100"/>
                  <a:gd name="T50" fmla="*/ 95 w 100"/>
                  <a:gd name="T51" fmla="*/ 32 h 100"/>
                  <a:gd name="T52" fmla="*/ 100 w 100"/>
                  <a:gd name="T53" fmla="*/ 7 h 100"/>
                  <a:gd name="T54" fmla="*/ 99 w 100"/>
                  <a:gd name="T55" fmla="*/ 2 h 100"/>
                  <a:gd name="T56" fmla="*/ 94 w 100"/>
                  <a:gd name="T57" fmla="*/ 0 h 100"/>
                  <a:gd name="T58" fmla="*/ 69 w 100"/>
                  <a:gd name="T59" fmla="*/ 5 h 100"/>
                  <a:gd name="T60" fmla="*/ 21 w 100"/>
                  <a:gd name="T61" fmla="*/ 28 h 100"/>
                  <a:gd name="T62" fmla="*/ 21 w 100"/>
                  <a:gd name="T63" fmla="*/ 28 h 100"/>
                  <a:gd name="T64" fmla="*/ 6 w 100"/>
                  <a:gd name="T65" fmla="*/ 44 h 100"/>
                  <a:gd name="T66" fmla="*/ 0 w 100"/>
                  <a:gd name="T67" fmla="*/ 63 h 100"/>
                  <a:gd name="T68" fmla="*/ 12 w 100"/>
                  <a:gd name="T69" fmla="*/ 89 h 100"/>
                  <a:gd name="T70" fmla="*/ 12 w 100"/>
                  <a:gd name="T71" fmla="*/ 89 h 100"/>
                  <a:gd name="T72" fmla="*/ 16 w 100"/>
                  <a:gd name="T7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1" y="88"/>
                      <a:pt x="37"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7" y="100"/>
                    </a:cubicBezTo>
                    <a:cubicBezTo>
                      <a:pt x="44" y="100"/>
                      <a:pt x="50" y="98"/>
                      <a:pt x="56" y="95"/>
                    </a:cubicBezTo>
                    <a:cubicBezTo>
                      <a:pt x="62" y="92"/>
                      <a:pt x="68" y="87"/>
                      <a:pt x="73" y="80"/>
                    </a:cubicBezTo>
                    <a:cubicBezTo>
                      <a:pt x="85" y="64"/>
                      <a:pt x="91" y="46"/>
                      <a:pt x="95" y="32"/>
                    </a:cubicBezTo>
                    <a:cubicBezTo>
                      <a:pt x="99" y="18"/>
                      <a:pt x="100" y="7"/>
                      <a:pt x="100" y="7"/>
                    </a:cubicBezTo>
                    <a:cubicBezTo>
                      <a:pt x="100"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0" y="57"/>
                      <a:pt x="0" y="63"/>
                    </a:cubicBezTo>
                    <a:cubicBezTo>
                      <a:pt x="0" y="73"/>
                      <a:pt x="4" y="82"/>
                      <a:pt x="12" y="89"/>
                    </a:cubicBezTo>
                    <a:cubicBezTo>
                      <a:pt x="12" y="89"/>
                      <a:pt x="12" y="89"/>
                      <a:pt x="12" y="89"/>
                    </a:cubicBezTo>
                    <a:lnTo>
                      <a:pt x="16" y="85"/>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33" name="Freeform 131"/>
              <p:cNvSpPr>
                <a:spLocks/>
              </p:cNvSpPr>
              <p:nvPr/>
            </p:nvSpPr>
            <p:spPr bwMode="auto">
              <a:xfrm>
                <a:off x="6825896" y="3128064"/>
                <a:ext cx="441123" cy="187957"/>
              </a:xfrm>
              <a:custGeom>
                <a:avLst/>
                <a:gdLst>
                  <a:gd name="T0" fmla="*/ 202 w 202"/>
                  <a:gd name="T1" fmla="*/ 80 h 86"/>
                  <a:gd name="T2" fmla="*/ 122 w 202"/>
                  <a:gd name="T3" fmla="*/ 0 h 86"/>
                  <a:gd name="T4" fmla="*/ 6 w 202"/>
                  <a:gd name="T5" fmla="*/ 0 h 86"/>
                  <a:gd name="T6" fmla="*/ 0 w 202"/>
                  <a:gd name="T7" fmla="*/ 6 h 86"/>
                  <a:gd name="T8" fmla="*/ 6 w 202"/>
                  <a:gd name="T9" fmla="*/ 12 h 86"/>
                  <a:gd name="T10" fmla="*/ 122 w 202"/>
                  <a:gd name="T11" fmla="*/ 12 h 86"/>
                  <a:gd name="T12" fmla="*/ 170 w 202"/>
                  <a:gd name="T13" fmla="*/ 32 h 86"/>
                  <a:gd name="T14" fmla="*/ 190 w 202"/>
                  <a:gd name="T15" fmla="*/ 80 h 86"/>
                  <a:gd name="T16" fmla="*/ 196 w 202"/>
                  <a:gd name="T17" fmla="*/ 86 h 86"/>
                  <a:gd name="T18" fmla="*/ 202 w 20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86">
                    <a:moveTo>
                      <a:pt x="202" y="80"/>
                    </a:moveTo>
                    <a:cubicBezTo>
                      <a:pt x="202" y="36"/>
                      <a:pt x="166" y="0"/>
                      <a:pt x="122" y="0"/>
                    </a:cubicBezTo>
                    <a:cubicBezTo>
                      <a:pt x="6" y="0"/>
                      <a:pt x="6" y="0"/>
                      <a:pt x="6" y="0"/>
                    </a:cubicBezTo>
                    <a:cubicBezTo>
                      <a:pt x="2" y="0"/>
                      <a:pt x="0" y="3"/>
                      <a:pt x="0" y="6"/>
                    </a:cubicBezTo>
                    <a:cubicBezTo>
                      <a:pt x="0" y="9"/>
                      <a:pt x="2" y="12"/>
                      <a:pt x="6" y="12"/>
                    </a:cubicBezTo>
                    <a:cubicBezTo>
                      <a:pt x="122" y="12"/>
                      <a:pt x="122" y="12"/>
                      <a:pt x="122" y="12"/>
                    </a:cubicBezTo>
                    <a:cubicBezTo>
                      <a:pt x="141" y="12"/>
                      <a:pt x="158" y="20"/>
                      <a:pt x="170" y="32"/>
                    </a:cubicBezTo>
                    <a:cubicBezTo>
                      <a:pt x="183" y="44"/>
                      <a:pt x="190" y="62"/>
                      <a:pt x="190" y="80"/>
                    </a:cubicBezTo>
                    <a:cubicBezTo>
                      <a:pt x="190" y="84"/>
                      <a:pt x="193" y="86"/>
                      <a:pt x="196" y="86"/>
                    </a:cubicBezTo>
                    <a:cubicBezTo>
                      <a:pt x="200" y="86"/>
                      <a:pt x="202" y="84"/>
                      <a:pt x="20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38" name="Freeform 136"/>
              <p:cNvSpPr>
                <a:spLocks/>
              </p:cNvSpPr>
              <p:nvPr/>
            </p:nvSpPr>
            <p:spPr bwMode="auto">
              <a:xfrm>
                <a:off x="7240168" y="2865308"/>
                <a:ext cx="356734" cy="187957"/>
              </a:xfrm>
              <a:custGeom>
                <a:avLst/>
                <a:gdLst>
                  <a:gd name="T0" fmla="*/ 12 w 163"/>
                  <a:gd name="T1" fmla="*/ 80 h 86"/>
                  <a:gd name="T2" fmla="*/ 32 w 163"/>
                  <a:gd name="T3" fmla="*/ 32 h 86"/>
                  <a:gd name="T4" fmla="*/ 81 w 163"/>
                  <a:gd name="T5" fmla="*/ 12 h 86"/>
                  <a:gd name="T6" fmla="*/ 157 w 163"/>
                  <a:gd name="T7" fmla="*/ 12 h 86"/>
                  <a:gd name="T8" fmla="*/ 163 w 163"/>
                  <a:gd name="T9" fmla="*/ 6 h 86"/>
                  <a:gd name="T10" fmla="*/ 157 w 163"/>
                  <a:gd name="T11" fmla="*/ 0 h 86"/>
                  <a:gd name="T12" fmla="*/ 81 w 163"/>
                  <a:gd name="T13" fmla="*/ 0 h 86"/>
                  <a:gd name="T14" fmla="*/ 0 w 163"/>
                  <a:gd name="T15" fmla="*/ 80 h 86"/>
                  <a:gd name="T16" fmla="*/ 6 w 163"/>
                  <a:gd name="T17" fmla="*/ 86 h 86"/>
                  <a:gd name="T18" fmla="*/ 12 w 16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12" y="80"/>
                    </a:moveTo>
                    <a:cubicBezTo>
                      <a:pt x="12" y="62"/>
                      <a:pt x="20" y="44"/>
                      <a:pt x="32" y="32"/>
                    </a:cubicBezTo>
                    <a:cubicBezTo>
                      <a:pt x="45" y="20"/>
                      <a:pt x="62" y="12"/>
                      <a:pt x="81" y="12"/>
                    </a:cubicBezTo>
                    <a:cubicBezTo>
                      <a:pt x="157" y="12"/>
                      <a:pt x="157" y="12"/>
                      <a:pt x="157" y="12"/>
                    </a:cubicBezTo>
                    <a:cubicBezTo>
                      <a:pt x="160" y="12"/>
                      <a:pt x="163" y="9"/>
                      <a:pt x="163" y="6"/>
                    </a:cubicBezTo>
                    <a:cubicBezTo>
                      <a:pt x="163" y="3"/>
                      <a:pt x="160" y="0"/>
                      <a:pt x="15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39" name="Freeform 137"/>
              <p:cNvSpPr>
                <a:spLocks/>
              </p:cNvSpPr>
              <p:nvPr/>
            </p:nvSpPr>
            <p:spPr bwMode="auto">
              <a:xfrm>
                <a:off x="7614163" y="2660090"/>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1" y="92"/>
                      <a:pt x="29" y="93"/>
                      <a:pt x="15"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40" name="Freeform 138"/>
              <p:cNvSpPr>
                <a:spLocks/>
              </p:cNvSpPr>
              <p:nvPr/>
            </p:nvSpPr>
            <p:spPr bwMode="auto">
              <a:xfrm>
                <a:off x="7612245" y="2648583"/>
                <a:ext cx="216726" cy="216726"/>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28 w 100"/>
                  <a:gd name="T11" fmla="*/ 37 h 100"/>
                  <a:gd name="T12" fmla="*/ 72 w 100"/>
                  <a:gd name="T13" fmla="*/ 17 h 100"/>
                  <a:gd name="T14" fmla="*/ 88 w 100"/>
                  <a:gd name="T15" fmla="*/ 13 h 100"/>
                  <a:gd name="T16" fmla="*/ 93 w 100"/>
                  <a:gd name="T17" fmla="*/ 12 h 100"/>
                  <a:gd name="T18" fmla="*/ 95 w 100"/>
                  <a:gd name="T19" fmla="*/ 12 h 100"/>
                  <a:gd name="T20" fmla="*/ 95 w 100"/>
                  <a:gd name="T21" fmla="*/ 12 h 100"/>
                  <a:gd name="T22" fmla="*/ 95 w 100"/>
                  <a:gd name="T23" fmla="*/ 12 h 100"/>
                  <a:gd name="T24" fmla="*/ 94 w 100"/>
                  <a:gd name="T25" fmla="*/ 6 h 100"/>
                  <a:gd name="T26" fmla="*/ 88 w 100"/>
                  <a:gd name="T27" fmla="*/ 6 h 100"/>
                  <a:gd name="T28" fmla="*/ 88 w 100"/>
                  <a:gd name="T29" fmla="*/ 6 h 100"/>
                  <a:gd name="T30" fmla="*/ 83 w 100"/>
                  <a:gd name="T31" fmla="*/ 30 h 100"/>
                  <a:gd name="T32" fmla="*/ 63 w 100"/>
                  <a:gd name="T33" fmla="*/ 73 h 100"/>
                  <a:gd name="T34" fmla="*/ 63 w 100"/>
                  <a:gd name="T35" fmla="*/ 73 h 100"/>
                  <a:gd name="T36" fmla="*/ 50 w 100"/>
                  <a:gd name="T37" fmla="*/ 84 h 100"/>
                  <a:gd name="T38" fmla="*/ 37 w 100"/>
                  <a:gd name="T39" fmla="*/ 88 h 100"/>
                  <a:gd name="T40" fmla="*/ 37 w 100"/>
                  <a:gd name="T41" fmla="*/ 88 h 100"/>
                  <a:gd name="T42" fmla="*/ 20 w 100"/>
                  <a:gd name="T43" fmla="*/ 80 h 100"/>
                  <a:gd name="T44" fmla="*/ 20 w 100"/>
                  <a:gd name="T45" fmla="*/ 80 h 100"/>
                  <a:gd name="T46" fmla="*/ 16 w 100"/>
                  <a:gd name="T47" fmla="*/ 85 h 100"/>
                  <a:gd name="T48" fmla="*/ 12 w 100"/>
                  <a:gd name="T49" fmla="*/ 89 h 100"/>
                  <a:gd name="T50" fmla="*/ 37 w 100"/>
                  <a:gd name="T51" fmla="*/ 100 h 100"/>
                  <a:gd name="T52" fmla="*/ 56 w 100"/>
                  <a:gd name="T53" fmla="*/ 95 h 100"/>
                  <a:gd name="T54" fmla="*/ 73 w 100"/>
                  <a:gd name="T55" fmla="*/ 80 h 100"/>
                  <a:gd name="T56" fmla="*/ 73 w 100"/>
                  <a:gd name="T57" fmla="*/ 80 h 100"/>
                  <a:gd name="T58" fmla="*/ 95 w 100"/>
                  <a:gd name="T59" fmla="*/ 32 h 100"/>
                  <a:gd name="T60" fmla="*/ 100 w 100"/>
                  <a:gd name="T61" fmla="*/ 7 h 100"/>
                  <a:gd name="T62" fmla="*/ 99 w 100"/>
                  <a:gd name="T63" fmla="*/ 2 h 100"/>
                  <a:gd name="T64" fmla="*/ 94 w 100"/>
                  <a:gd name="T65" fmla="*/ 0 h 100"/>
                  <a:gd name="T66" fmla="*/ 69 w 100"/>
                  <a:gd name="T67" fmla="*/ 5 h 100"/>
                  <a:gd name="T68" fmla="*/ 21 w 100"/>
                  <a:gd name="T69" fmla="*/ 28 h 100"/>
                  <a:gd name="T70" fmla="*/ 21 w 100"/>
                  <a:gd name="T71" fmla="*/ 28 h 100"/>
                  <a:gd name="T72" fmla="*/ 6 w 100"/>
                  <a:gd name="T73" fmla="*/ 44 h 100"/>
                  <a:gd name="T74" fmla="*/ 0 w 100"/>
                  <a:gd name="T75" fmla="*/ 63 h 100"/>
                  <a:gd name="T76" fmla="*/ 12 w 100"/>
                  <a:gd name="T77" fmla="*/ 89 h 100"/>
                  <a:gd name="T78" fmla="*/ 12 w 100"/>
                  <a:gd name="T79" fmla="*/ 89 h 100"/>
                  <a:gd name="T80" fmla="*/ 16 w 100"/>
                  <a:gd name="T8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28" y="37"/>
                      <a:pt x="28" y="37"/>
                      <a:pt x="28" y="37"/>
                    </a:cubicBezTo>
                    <a:cubicBezTo>
                      <a:pt x="41" y="27"/>
                      <a:pt x="58" y="20"/>
                      <a:pt x="72" y="17"/>
                    </a:cubicBezTo>
                    <a:cubicBezTo>
                      <a:pt x="78" y="15"/>
                      <a:pt x="84" y="14"/>
                      <a:pt x="88"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1" y="88"/>
                      <a:pt x="37" y="88"/>
                    </a:cubicBezTo>
                    <a:cubicBezTo>
                      <a:pt x="37" y="88"/>
                      <a:pt x="37" y="88"/>
                      <a:pt x="37"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7"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0"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0" y="57"/>
                      <a:pt x="0" y="63"/>
                    </a:cubicBezTo>
                    <a:cubicBezTo>
                      <a:pt x="0" y="73"/>
                      <a:pt x="4" y="82"/>
                      <a:pt x="12" y="89"/>
                    </a:cubicBezTo>
                    <a:cubicBezTo>
                      <a:pt x="12" y="89"/>
                      <a:pt x="12" y="89"/>
                      <a:pt x="12" y="89"/>
                    </a:cubicBezTo>
                    <a:lnTo>
                      <a:pt x="16" y="85"/>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41" name="Freeform 139"/>
              <p:cNvSpPr>
                <a:spLocks/>
              </p:cNvSpPr>
              <p:nvPr/>
            </p:nvSpPr>
            <p:spPr bwMode="auto">
              <a:xfrm>
                <a:off x="6914120" y="2779002"/>
                <a:ext cx="352898" cy="187957"/>
              </a:xfrm>
              <a:custGeom>
                <a:avLst/>
                <a:gdLst>
                  <a:gd name="T0" fmla="*/ 162 w 162"/>
                  <a:gd name="T1" fmla="*/ 80 h 86"/>
                  <a:gd name="T2" fmla="*/ 82 w 162"/>
                  <a:gd name="T3" fmla="*/ 0 h 86"/>
                  <a:gd name="T4" fmla="*/ 6 w 162"/>
                  <a:gd name="T5" fmla="*/ 0 h 86"/>
                  <a:gd name="T6" fmla="*/ 0 w 162"/>
                  <a:gd name="T7" fmla="*/ 6 h 86"/>
                  <a:gd name="T8" fmla="*/ 6 w 162"/>
                  <a:gd name="T9" fmla="*/ 12 h 86"/>
                  <a:gd name="T10" fmla="*/ 82 w 162"/>
                  <a:gd name="T11" fmla="*/ 12 h 86"/>
                  <a:gd name="T12" fmla="*/ 130 w 162"/>
                  <a:gd name="T13" fmla="*/ 32 h 86"/>
                  <a:gd name="T14" fmla="*/ 150 w 162"/>
                  <a:gd name="T15" fmla="*/ 80 h 86"/>
                  <a:gd name="T16" fmla="*/ 156 w 162"/>
                  <a:gd name="T17" fmla="*/ 86 h 86"/>
                  <a:gd name="T18" fmla="*/ 162 w 16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86">
                    <a:moveTo>
                      <a:pt x="162" y="80"/>
                    </a:moveTo>
                    <a:cubicBezTo>
                      <a:pt x="162" y="36"/>
                      <a:pt x="126" y="0"/>
                      <a:pt x="82" y="0"/>
                    </a:cubicBezTo>
                    <a:cubicBezTo>
                      <a:pt x="6" y="0"/>
                      <a:pt x="6" y="0"/>
                      <a:pt x="6" y="0"/>
                    </a:cubicBezTo>
                    <a:cubicBezTo>
                      <a:pt x="2" y="0"/>
                      <a:pt x="0" y="3"/>
                      <a:pt x="0" y="6"/>
                    </a:cubicBezTo>
                    <a:cubicBezTo>
                      <a:pt x="0" y="9"/>
                      <a:pt x="2" y="12"/>
                      <a:pt x="6" y="12"/>
                    </a:cubicBezTo>
                    <a:cubicBezTo>
                      <a:pt x="82" y="12"/>
                      <a:pt x="82" y="12"/>
                      <a:pt x="82" y="12"/>
                    </a:cubicBezTo>
                    <a:cubicBezTo>
                      <a:pt x="101" y="12"/>
                      <a:pt x="118" y="20"/>
                      <a:pt x="130" y="32"/>
                    </a:cubicBezTo>
                    <a:cubicBezTo>
                      <a:pt x="143" y="44"/>
                      <a:pt x="150" y="62"/>
                      <a:pt x="150" y="80"/>
                    </a:cubicBezTo>
                    <a:cubicBezTo>
                      <a:pt x="150" y="84"/>
                      <a:pt x="153" y="86"/>
                      <a:pt x="156" y="86"/>
                    </a:cubicBezTo>
                    <a:cubicBezTo>
                      <a:pt x="160" y="86"/>
                      <a:pt x="162" y="84"/>
                      <a:pt x="16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42" name="Freeform 140"/>
              <p:cNvSpPr>
                <a:spLocks/>
              </p:cNvSpPr>
              <p:nvPr/>
            </p:nvSpPr>
            <p:spPr bwMode="auto">
              <a:xfrm>
                <a:off x="6691641" y="2573784"/>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43" name="Freeform 141"/>
              <p:cNvSpPr>
                <a:spLocks/>
              </p:cNvSpPr>
              <p:nvPr/>
            </p:nvSpPr>
            <p:spPr bwMode="auto">
              <a:xfrm>
                <a:off x="6678216" y="2560358"/>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0 w 100"/>
                  <a:gd name="T19" fmla="*/ 7 h 100"/>
                  <a:gd name="T20" fmla="*/ 5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6" y="9"/>
                      <a:pt x="32" y="5"/>
                    </a:cubicBezTo>
                    <a:cubicBezTo>
                      <a:pt x="18" y="1"/>
                      <a:pt x="7" y="0"/>
                      <a:pt x="7" y="0"/>
                    </a:cubicBezTo>
                    <a:cubicBezTo>
                      <a:pt x="5" y="0"/>
                      <a:pt x="3" y="1"/>
                      <a:pt x="2" y="2"/>
                    </a:cubicBezTo>
                    <a:cubicBezTo>
                      <a:pt x="1" y="3"/>
                      <a:pt x="0" y="5"/>
                      <a:pt x="0" y="7"/>
                    </a:cubicBezTo>
                    <a:cubicBezTo>
                      <a:pt x="0" y="7"/>
                      <a:pt x="1" y="17"/>
                      <a:pt x="5"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3" y="37"/>
                      <a:pt x="73" y="3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44" name="Oval 142"/>
              <p:cNvSpPr>
                <a:spLocks noChangeArrowheads="1"/>
              </p:cNvSpPr>
              <p:nvPr/>
            </p:nvSpPr>
            <p:spPr bwMode="auto">
              <a:xfrm>
                <a:off x="7518267" y="2949697"/>
                <a:ext cx="130419"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45" name="Freeform 143"/>
              <p:cNvSpPr>
                <a:spLocks/>
              </p:cNvSpPr>
              <p:nvPr/>
            </p:nvSpPr>
            <p:spPr bwMode="auto">
              <a:xfrm>
                <a:off x="7504841" y="2936272"/>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50" name="Oval 148"/>
              <p:cNvSpPr>
                <a:spLocks noChangeArrowheads="1"/>
              </p:cNvSpPr>
              <p:nvPr/>
            </p:nvSpPr>
            <p:spPr bwMode="auto">
              <a:xfrm>
                <a:off x="7453057" y="3306431"/>
                <a:ext cx="130419"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51" name="Freeform 149"/>
              <p:cNvSpPr>
                <a:spLocks/>
              </p:cNvSpPr>
              <p:nvPr/>
            </p:nvSpPr>
            <p:spPr bwMode="auto">
              <a:xfrm>
                <a:off x="7439632" y="3293006"/>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grpSp>
      </p:grpSp>
      <p:grpSp>
        <p:nvGrpSpPr>
          <p:cNvPr id="178" name="Group 177"/>
          <p:cNvGrpSpPr/>
          <p:nvPr/>
        </p:nvGrpSpPr>
        <p:grpSpPr>
          <a:xfrm>
            <a:off x="7450013" y="2043887"/>
            <a:ext cx="1482173" cy="3733050"/>
            <a:chOff x="8224063" y="1340558"/>
            <a:chExt cx="1852716" cy="4441915"/>
          </a:xfrm>
          <a:solidFill>
            <a:srgbClr val="56174F"/>
          </a:solidFill>
        </p:grpSpPr>
        <p:sp>
          <p:nvSpPr>
            <p:cNvPr id="18" name="Freeform 16"/>
            <p:cNvSpPr>
              <a:spLocks/>
            </p:cNvSpPr>
            <p:nvPr/>
          </p:nvSpPr>
          <p:spPr bwMode="auto">
            <a:xfrm>
              <a:off x="8933696" y="1584134"/>
              <a:ext cx="199464" cy="203300"/>
            </a:xfrm>
            <a:custGeom>
              <a:avLst/>
              <a:gdLst>
                <a:gd name="T0" fmla="*/ 78 w 92"/>
                <a:gd name="T1" fmla="*/ 79 h 93"/>
                <a:gd name="T2" fmla="*/ 26 w 92"/>
                <a:gd name="T3" fmla="*/ 70 h 93"/>
                <a:gd name="T4" fmla="*/ 0 w 92"/>
                <a:gd name="T5" fmla="*/ 0 h 93"/>
                <a:gd name="T6" fmla="*/ 70 w 92"/>
                <a:gd name="T7" fmla="*/ 26 h 93"/>
                <a:gd name="T8" fmla="*/ 78 w 92"/>
                <a:gd name="T9" fmla="*/ 79 h 93"/>
              </a:gdLst>
              <a:ahLst/>
              <a:cxnLst>
                <a:cxn ang="0">
                  <a:pos x="T0" y="T1"/>
                </a:cxn>
                <a:cxn ang="0">
                  <a:pos x="T2" y="T3"/>
                </a:cxn>
                <a:cxn ang="0">
                  <a:pos x="T4" y="T5"/>
                </a:cxn>
                <a:cxn ang="0">
                  <a:pos x="T6" y="T7"/>
                </a:cxn>
                <a:cxn ang="0">
                  <a:pos x="T8" y="T9"/>
                </a:cxn>
              </a:cxnLst>
              <a:rect l="0" t="0" r="r" b="b"/>
              <a:pathLst>
                <a:path w="92" h="93">
                  <a:moveTo>
                    <a:pt x="78" y="79"/>
                  </a:moveTo>
                  <a:cubicBezTo>
                    <a:pt x="64" y="93"/>
                    <a:pt x="42" y="92"/>
                    <a:pt x="26" y="70"/>
                  </a:cubicBezTo>
                  <a:cubicBezTo>
                    <a:pt x="4" y="41"/>
                    <a:pt x="0" y="0"/>
                    <a:pt x="0" y="0"/>
                  </a:cubicBezTo>
                  <a:cubicBezTo>
                    <a:pt x="0" y="0"/>
                    <a:pt x="41" y="4"/>
                    <a:pt x="70" y="26"/>
                  </a:cubicBezTo>
                  <a:cubicBezTo>
                    <a:pt x="91" y="43"/>
                    <a:pt x="92" y="64"/>
                    <a:pt x="78"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9" name="Freeform 17"/>
            <p:cNvSpPr>
              <a:spLocks/>
            </p:cNvSpPr>
            <p:nvPr/>
          </p:nvSpPr>
          <p:spPr bwMode="auto">
            <a:xfrm>
              <a:off x="8918352" y="1570709"/>
              <a:ext cx="218643" cy="218643"/>
            </a:xfrm>
            <a:custGeom>
              <a:avLst/>
              <a:gdLst>
                <a:gd name="T0" fmla="*/ 85 w 100"/>
                <a:gd name="T1" fmla="*/ 85 h 100"/>
                <a:gd name="T2" fmla="*/ 81 w 100"/>
                <a:gd name="T3" fmla="*/ 80 h 100"/>
                <a:gd name="T4" fmla="*/ 63 w 100"/>
                <a:gd name="T5" fmla="*/ 88 h 100"/>
                <a:gd name="T6" fmla="*/ 51 w 100"/>
                <a:gd name="T7" fmla="*/ 84 h 100"/>
                <a:gd name="T8" fmla="*/ 38 w 100"/>
                <a:gd name="T9" fmla="*/ 73 h 100"/>
                <a:gd name="T10" fmla="*/ 17 w 100"/>
                <a:gd name="T11" fmla="*/ 29 h 100"/>
                <a:gd name="T12" fmla="*/ 13 w 100"/>
                <a:gd name="T13" fmla="*/ 12 h 100"/>
                <a:gd name="T14" fmla="*/ 13 w 100"/>
                <a:gd name="T15" fmla="*/ 7 h 100"/>
                <a:gd name="T16" fmla="*/ 13 w 100"/>
                <a:gd name="T17" fmla="*/ 6 h 100"/>
                <a:gd name="T18" fmla="*/ 13 w 100"/>
                <a:gd name="T19" fmla="*/ 6 h 100"/>
                <a:gd name="T20" fmla="*/ 13 w 100"/>
                <a:gd name="T21" fmla="*/ 5 h 100"/>
                <a:gd name="T22" fmla="*/ 7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5 w 100"/>
                <a:gd name="T39" fmla="*/ 85 h 100"/>
                <a:gd name="T40" fmla="*/ 89 w 100"/>
                <a:gd name="T41" fmla="*/ 89 h 100"/>
                <a:gd name="T42" fmla="*/ 100 w 100"/>
                <a:gd name="T43" fmla="*/ 63 h 100"/>
                <a:gd name="T44" fmla="*/ 95 w 100"/>
                <a:gd name="T45" fmla="*/ 44 h 100"/>
                <a:gd name="T46" fmla="*/ 80 w 100"/>
                <a:gd name="T47" fmla="*/ 28 h 100"/>
                <a:gd name="T48" fmla="*/ 32 w 100"/>
                <a:gd name="T49" fmla="*/ 5 h 100"/>
                <a:gd name="T50" fmla="*/ 7 w 100"/>
                <a:gd name="T51" fmla="*/ 0 h 100"/>
                <a:gd name="T52" fmla="*/ 2 w 100"/>
                <a:gd name="T53" fmla="*/ 2 h 100"/>
                <a:gd name="T54" fmla="*/ 1 w 100"/>
                <a:gd name="T55" fmla="*/ 7 h 100"/>
                <a:gd name="T56" fmla="*/ 6 w 100"/>
                <a:gd name="T57" fmla="*/ 32 h 100"/>
                <a:gd name="T58" fmla="*/ 28 w 100"/>
                <a:gd name="T59" fmla="*/ 80 h 100"/>
                <a:gd name="T60" fmla="*/ 45 w 100"/>
                <a:gd name="T61" fmla="*/ 95 h 100"/>
                <a:gd name="T62" fmla="*/ 63 w 100"/>
                <a:gd name="T63" fmla="*/ 100 h 100"/>
                <a:gd name="T64" fmla="*/ 89 w 100"/>
                <a:gd name="T65" fmla="*/ 89 h 100"/>
                <a:gd name="T66" fmla="*/ 8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85"/>
                  </a:moveTo>
                  <a:cubicBezTo>
                    <a:pt x="81" y="80"/>
                    <a:pt x="81" y="80"/>
                    <a:pt x="81" y="80"/>
                  </a:cubicBezTo>
                  <a:cubicBezTo>
                    <a:pt x="76"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3" y="6"/>
                  </a:cubicBezTo>
                  <a:cubicBezTo>
                    <a:pt x="13" y="6"/>
                    <a:pt x="13" y="6"/>
                    <a:pt x="13" y="6"/>
                  </a:cubicBezTo>
                  <a:cubicBezTo>
                    <a:pt x="13" y="5"/>
                    <a:pt x="13" y="5"/>
                    <a:pt x="13" y="5"/>
                  </a:cubicBezTo>
                  <a:cubicBezTo>
                    <a:pt x="7" y="6"/>
                    <a:pt x="7" y="6"/>
                    <a:pt x="7"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5" y="85"/>
                    <a:pt x="85" y="85"/>
                    <a:pt x="85" y="85"/>
                  </a:cubicBez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10" y="46"/>
                    <a:pt x="16" y="64"/>
                    <a:pt x="28" y="80"/>
                  </a:cubicBezTo>
                  <a:cubicBezTo>
                    <a:pt x="33" y="86"/>
                    <a:pt x="39" y="92"/>
                    <a:pt x="45" y="95"/>
                  </a:cubicBezTo>
                  <a:cubicBezTo>
                    <a:pt x="51" y="98"/>
                    <a:pt x="57" y="100"/>
                    <a:pt x="63" y="100"/>
                  </a:cubicBezTo>
                  <a:cubicBezTo>
                    <a:pt x="73" y="100"/>
                    <a:pt x="82" y="96"/>
                    <a:pt x="89" y="89"/>
                  </a:cubicBezTo>
                  <a:lnTo>
                    <a:pt x="85" y="85"/>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20" name="Freeform 18"/>
            <p:cNvSpPr>
              <a:spLocks/>
            </p:cNvSpPr>
            <p:nvPr/>
          </p:nvSpPr>
          <p:spPr bwMode="auto">
            <a:xfrm>
              <a:off x="9167683" y="1584134"/>
              <a:ext cx="199464" cy="203300"/>
            </a:xfrm>
            <a:custGeom>
              <a:avLst/>
              <a:gdLst>
                <a:gd name="T0" fmla="*/ 14 w 92"/>
                <a:gd name="T1" fmla="*/ 79 h 93"/>
                <a:gd name="T2" fmla="*/ 66 w 92"/>
                <a:gd name="T3" fmla="*/ 70 h 93"/>
                <a:gd name="T4" fmla="*/ 92 w 92"/>
                <a:gd name="T5" fmla="*/ 0 h 93"/>
                <a:gd name="T6" fmla="*/ 22 w 92"/>
                <a:gd name="T7" fmla="*/ 26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28" y="93"/>
                    <a:pt x="50" y="92"/>
                    <a:pt x="66" y="70"/>
                  </a:cubicBezTo>
                  <a:cubicBezTo>
                    <a:pt x="88" y="41"/>
                    <a:pt x="92" y="0"/>
                    <a:pt x="92" y="0"/>
                  </a:cubicBezTo>
                  <a:cubicBezTo>
                    <a:pt x="92" y="0"/>
                    <a:pt x="51" y="4"/>
                    <a:pt x="22" y="26"/>
                  </a:cubicBezTo>
                  <a:cubicBezTo>
                    <a:pt x="1" y="43"/>
                    <a:pt x="0" y="64"/>
                    <a:pt x="14"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21" name="Freeform 19"/>
            <p:cNvSpPr>
              <a:spLocks/>
            </p:cNvSpPr>
            <p:nvPr/>
          </p:nvSpPr>
          <p:spPr bwMode="auto">
            <a:xfrm>
              <a:off x="9161929" y="1570709"/>
              <a:ext cx="220561" cy="218643"/>
            </a:xfrm>
            <a:custGeom>
              <a:avLst/>
              <a:gdLst>
                <a:gd name="T0" fmla="*/ 16 w 101"/>
                <a:gd name="T1" fmla="*/ 85 h 100"/>
                <a:gd name="T2" fmla="*/ 12 w 101"/>
                <a:gd name="T3" fmla="*/ 89 h 100"/>
                <a:gd name="T4" fmla="*/ 37 w 101"/>
                <a:gd name="T5" fmla="*/ 100 h 100"/>
                <a:gd name="T6" fmla="*/ 56 w 101"/>
                <a:gd name="T7" fmla="*/ 95 h 100"/>
                <a:gd name="T8" fmla="*/ 73 w 101"/>
                <a:gd name="T9" fmla="*/ 80 h 100"/>
                <a:gd name="T10" fmla="*/ 95 w 101"/>
                <a:gd name="T11" fmla="*/ 32 h 100"/>
                <a:gd name="T12" fmla="*/ 100 w 101"/>
                <a:gd name="T13" fmla="*/ 7 h 100"/>
                <a:gd name="T14" fmla="*/ 99 w 101"/>
                <a:gd name="T15" fmla="*/ 2 h 100"/>
                <a:gd name="T16" fmla="*/ 94 w 101"/>
                <a:gd name="T17" fmla="*/ 0 h 100"/>
                <a:gd name="T18" fmla="*/ 69 w 101"/>
                <a:gd name="T19" fmla="*/ 5 h 100"/>
                <a:gd name="T20" fmla="*/ 21 w 101"/>
                <a:gd name="T21" fmla="*/ 28 h 100"/>
                <a:gd name="T22" fmla="*/ 6 w 101"/>
                <a:gd name="T23" fmla="*/ 44 h 100"/>
                <a:gd name="T24" fmla="*/ 0 w 101"/>
                <a:gd name="T25" fmla="*/ 63 h 100"/>
                <a:gd name="T26" fmla="*/ 12 w 101"/>
                <a:gd name="T27" fmla="*/ 89 h 100"/>
                <a:gd name="T28" fmla="*/ 16 w 101"/>
                <a:gd name="T29" fmla="*/ 85 h 100"/>
                <a:gd name="T30" fmla="*/ 20 w 101"/>
                <a:gd name="T31" fmla="*/ 80 h 100"/>
                <a:gd name="T32" fmla="*/ 12 w 101"/>
                <a:gd name="T33" fmla="*/ 63 h 100"/>
                <a:gd name="T34" fmla="*/ 16 w 101"/>
                <a:gd name="T35" fmla="*/ 50 h 100"/>
                <a:gd name="T36" fmla="*/ 28 w 101"/>
                <a:gd name="T37" fmla="*/ 37 h 100"/>
                <a:gd name="T38" fmla="*/ 72 w 101"/>
                <a:gd name="T39" fmla="*/ 17 h 100"/>
                <a:gd name="T40" fmla="*/ 89 w 101"/>
                <a:gd name="T41" fmla="*/ 13 h 100"/>
                <a:gd name="T42" fmla="*/ 93 w 101"/>
                <a:gd name="T43" fmla="*/ 12 h 100"/>
                <a:gd name="T44" fmla="*/ 95 w 101"/>
                <a:gd name="T45" fmla="*/ 12 h 100"/>
                <a:gd name="T46" fmla="*/ 95 w 101"/>
                <a:gd name="T47" fmla="*/ 12 h 100"/>
                <a:gd name="T48" fmla="*/ 95 w 101"/>
                <a:gd name="T49" fmla="*/ 12 h 100"/>
                <a:gd name="T50" fmla="*/ 94 w 101"/>
                <a:gd name="T51" fmla="*/ 6 h 100"/>
                <a:gd name="T52" fmla="*/ 88 w 101"/>
                <a:gd name="T53" fmla="*/ 5 h 100"/>
                <a:gd name="T54" fmla="*/ 88 w 101"/>
                <a:gd name="T55" fmla="*/ 6 h 100"/>
                <a:gd name="T56" fmla="*/ 83 w 101"/>
                <a:gd name="T57" fmla="*/ 30 h 100"/>
                <a:gd name="T58" fmla="*/ 63 w 101"/>
                <a:gd name="T59" fmla="*/ 73 h 100"/>
                <a:gd name="T60" fmla="*/ 50 w 101"/>
                <a:gd name="T61" fmla="*/ 84 h 100"/>
                <a:gd name="T62" fmla="*/ 37 w 101"/>
                <a:gd name="T63" fmla="*/ 88 h 100"/>
                <a:gd name="T64" fmla="*/ 20 w 101"/>
                <a:gd name="T65" fmla="*/ 80 h 100"/>
                <a:gd name="T66" fmla="*/ 16 w 101"/>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0">
                  <a:moveTo>
                    <a:pt x="16" y="85"/>
                  </a:moveTo>
                  <a:cubicBezTo>
                    <a:pt x="12" y="89"/>
                    <a:pt x="12" y="89"/>
                    <a:pt x="12" y="89"/>
                  </a:cubicBezTo>
                  <a:cubicBezTo>
                    <a:pt x="19" y="96"/>
                    <a:pt x="28" y="100"/>
                    <a:pt x="37" y="100"/>
                  </a:cubicBezTo>
                  <a:cubicBezTo>
                    <a:pt x="44" y="100"/>
                    <a:pt x="50" y="98"/>
                    <a:pt x="56" y="95"/>
                  </a:cubicBezTo>
                  <a:cubicBezTo>
                    <a:pt x="62" y="92"/>
                    <a:pt x="68" y="86"/>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0" y="57"/>
                    <a:pt x="0" y="63"/>
                  </a:cubicBezTo>
                  <a:cubicBezTo>
                    <a:pt x="0" y="73"/>
                    <a:pt x="5" y="82"/>
                    <a:pt x="12" y="89"/>
                  </a:cubicBezTo>
                  <a:cubicBezTo>
                    <a:pt x="16" y="85"/>
                    <a:pt x="16" y="85"/>
                    <a:pt x="16" y="85"/>
                  </a:cubicBezTo>
                  <a:cubicBezTo>
                    <a:pt x="20" y="80"/>
                    <a:pt x="20" y="80"/>
                    <a:pt x="20" y="80"/>
                  </a:cubicBezTo>
                  <a:cubicBezTo>
                    <a:pt x="15" y="75"/>
                    <a:pt x="12" y="69"/>
                    <a:pt x="12" y="63"/>
                  </a:cubicBezTo>
                  <a:cubicBezTo>
                    <a:pt x="12" y="59"/>
                    <a:pt x="14" y="55"/>
                    <a:pt x="16" y="50"/>
                  </a:cubicBezTo>
                  <a:cubicBezTo>
                    <a:pt x="19" y="46"/>
                    <a:pt x="22" y="41"/>
                    <a:pt x="28" y="37"/>
                  </a:cubicBezTo>
                  <a:cubicBezTo>
                    <a:pt x="41"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7" y="88"/>
                  </a:cubicBezTo>
                  <a:cubicBezTo>
                    <a:pt x="31" y="88"/>
                    <a:pt x="25" y="86"/>
                    <a:pt x="20" y="80"/>
                  </a:cubicBezTo>
                  <a:lnTo>
                    <a:pt x="16" y="85"/>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22" name="Freeform 20"/>
            <p:cNvSpPr>
              <a:spLocks/>
            </p:cNvSpPr>
            <p:nvPr/>
          </p:nvSpPr>
          <p:spPr bwMode="auto">
            <a:xfrm>
              <a:off x="9136996" y="1806614"/>
              <a:ext cx="189875" cy="3975859"/>
            </a:xfrm>
            <a:custGeom>
              <a:avLst/>
              <a:gdLst>
                <a:gd name="T0" fmla="*/ 81 w 87"/>
                <a:gd name="T1" fmla="*/ 1809 h 1821"/>
                <a:gd name="T2" fmla="*/ 33 w 87"/>
                <a:gd name="T3" fmla="*/ 1789 h 1821"/>
                <a:gd name="T4" fmla="*/ 12 w 87"/>
                <a:gd name="T5" fmla="*/ 1740 h 1821"/>
                <a:gd name="T6" fmla="*/ 12 w 87"/>
                <a:gd name="T7" fmla="*/ 6 h 1821"/>
                <a:gd name="T8" fmla="*/ 6 w 87"/>
                <a:gd name="T9" fmla="*/ 0 h 1821"/>
                <a:gd name="T10" fmla="*/ 0 w 87"/>
                <a:gd name="T11" fmla="*/ 6 h 1821"/>
                <a:gd name="T12" fmla="*/ 0 w 87"/>
                <a:gd name="T13" fmla="*/ 1740 h 1821"/>
                <a:gd name="T14" fmla="*/ 81 w 87"/>
                <a:gd name="T15" fmla="*/ 1821 h 1821"/>
                <a:gd name="T16" fmla="*/ 87 w 87"/>
                <a:gd name="T17" fmla="*/ 1815 h 1821"/>
                <a:gd name="T18" fmla="*/ 81 w 87"/>
                <a:gd name="T19" fmla="*/ 1809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821">
                  <a:moveTo>
                    <a:pt x="81" y="1809"/>
                  </a:moveTo>
                  <a:cubicBezTo>
                    <a:pt x="62" y="1809"/>
                    <a:pt x="45" y="1801"/>
                    <a:pt x="33" y="1789"/>
                  </a:cubicBezTo>
                  <a:cubicBezTo>
                    <a:pt x="20" y="1776"/>
                    <a:pt x="12" y="1759"/>
                    <a:pt x="12" y="1740"/>
                  </a:cubicBezTo>
                  <a:cubicBezTo>
                    <a:pt x="12" y="6"/>
                    <a:pt x="12" y="6"/>
                    <a:pt x="12" y="6"/>
                  </a:cubicBezTo>
                  <a:cubicBezTo>
                    <a:pt x="12" y="2"/>
                    <a:pt x="10" y="0"/>
                    <a:pt x="6" y="0"/>
                  </a:cubicBezTo>
                  <a:cubicBezTo>
                    <a:pt x="3" y="0"/>
                    <a:pt x="0" y="2"/>
                    <a:pt x="0" y="6"/>
                  </a:cubicBezTo>
                  <a:cubicBezTo>
                    <a:pt x="0" y="1740"/>
                    <a:pt x="0" y="1740"/>
                    <a:pt x="0" y="1740"/>
                  </a:cubicBezTo>
                  <a:cubicBezTo>
                    <a:pt x="0" y="1785"/>
                    <a:pt x="36" y="1821"/>
                    <a:pt x="81" y="1821"/>
                  </a:cubicBezTo>
                  <a:cubicBezTo>
                    <a:pt x="84" y="1821"/>
                    <a:pt x="87" y="1818"/>
                    <a:pt x="87" y="1815"/>
                  </a:cubicBezTo>
                  <a:cubicBezTo>
                    <a:pt x="87" y="1811"/>
                    <a:pt x="84" y="1809"/>
                    <a:pt x="81" y="180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23" name="Freeform 21"/>
            <p:cNvSpPr>
              <a:spLocks/>
            </p:cNvSpPr>
            <p:nvPr/>
          </p:nvSpPr>
          <p:spPr bwMode="auto">
            <a:xfrm>
              <a:off x="9075622" y="1353983"/>
              <a:ext cx="149598" cy="241659"/>
            </a:xfrm>
            <a:custGeom>
              <a:avLst/>
              <a:gdLst>
                <a:gd name="T0" fmla="*/ 34 w 69"/>
                <a:gd name="T1" fmla="*/ 111 h 111"/>
                <a:gd name="T2" fmla="*/ 65 w 69"/>
                <a:gd name="T3" fmla="*/ 69 h 111"/>
                <a:gd name="T4" fmla="*/ 34 w 69"/>
                <a:gd name="T5" fmla="*/ 0 h 111"/>
                <a:gd name="T6" fmla="*/ 4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1" y="32"/>
                    <a:pt x="34" y="0"/>
                    <a:pt x="34" y="0"/>
                  </a:cubicBezTo>
                  <a:cubicBezTo>
                    <a:pt x="34" y="0"/>
                    <a:pt x="8" y="32"/>
                    <a:pt x="4" y="69"/>
                  </a:cubicBezTo>
                  <a:cubicBezTo>
                    <a:pt x="0" y="95"/>
                    <a:pt x="14" y="111"/>
                    <a:pt x="34" y="111"/>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24" name="Freeform 22"/>
            <p:cNvSpPr>
              <a:spLocks/>
            </p:cNvSpPr>
            <p:nvPr/>
          </p:nvSpPr>
          <p:spPr bwMode="auto">
            <a:xfrm>
              <a:off x="9067951" y="1340558"/>
              <a:ext cx="164942"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9 w 75"/>
                <a:gd name="T21" fmla="*/ 24 h 123"/>
                <a:gd name="T22" fmla="*/ 1 w 75"/>
                <a:gd name="T23" fmla="*/ 74 h 123"/>
                <a:gd name="T24" fmla="*/ 0 w 75"/>
                <a:gd name="T25" fmla="*/ 82 h 123"/>
                <a:gd name="T26" fmla="*/ 10 w 75"/>
                <a:gd name="T27" fmla="*/ 112 h 123"/>
                <a:gd name="T28" fmla="*/ 37 w 75"/>
                <a:gd name="T29" fmla="*/ 123 h 123"/>
                <a:gd name="T30" fmla="*/ 37 w 75"/>
                <a:gd name="T31" fmla="*/ 117 h 123"/>
                <a:gd name="T32" fmla="*/ 37 w 75"/>
                <a:gd name="T33" fmla="*/ 111 h 123"/>
                <a:gd name="T34" fmla="*/ 19 w 75"/>
                <a:gd name="T35" fmla="*/ 104 h 123"/>
                <a:gd name="T36" fmla="*/ 12 w 75"/>
                <a:gd name="T37" fmla="*/ 82 h 123"/>
                <a:gd name="T38" fmla="*/ 12 w 75"/>
                <a:gd name="T39" fmla="*/ 75 h 123"/>
                <a:gd name="T40" fmla="*/ 29 w 75"/>
                <a:gd name="T41" fmla="*/ 30 h 123"/>
                <a:gd name="T42" fmla="*/ 38 w 75"/>
                <a:gd name="T43" fmla="*/ 15 h 123"/>
                <a:gd name="T44" fmla="*/ 41 w 75"/>
                <a:gd name="T45" fmla="*/ 11 h 123"/>
                <a:gd name="T46" fmla="*/ 42 w 75"/>
                <a:gd name="T47" fmla="*/ 10 h 123"/>
                <a:gd name="T48" fmla="*/ 42 w 75"/>
                <a:gd name="T49" fmla="*/ 10 h 123"/>
                <a:gd name="T50" fmla="*/ 42 w 75"/>
                <a:gd name="T51" fmla="*/ 10 h 123"/>
                <a:gd name="T52" fmla="*/ 37 w 75"/>
                <a:gd name="T53" fmla="*/ 6 h 123"/>
                <a:gd name="T54" fmla="*/ 33 w 75"/>
                <a:gd name="T55" fmla="*/ 10 h 123"/>
                <a:gd name="T56" fmla="*/ 33 w 75"/>
                <a:gd name="T57" fmla="*/ 10 h 123"/>
                <a:gd name="T58" fmla="*/ 47 w 75"/>
                <a:gd name="T59" fmla="*/ 31 h 123"/>
                <a:gd name="T60" fmla="*/ 62 w 75"/>
                <a:gd name="T61" fmla="*/ 75 h 123"/>
                <a:gd name="T62" fmla="*/ 63 w 75"/>
                <a:gd name="T63" fmla="*/ 82 h 123"/>
                <a:gd name="T64" fmla="*/ 56 w 75"/>
                <a:gd name="T65" fmla="*/ 104 h 123"/>
                <a:gd name="T66" fmla="*/ 37 w 75"/>
                <a:gd name="T67" fmla="*/ 111 h 123"/>
                <a:gd name="T68" fmla="*/ 37 w 75"/>
                <a:gd name="T69" fmla="*/ 111 h 123"/>
                <a:gd name="T70" fmla="*/ 37 w 75"/>
                <a:gd name="T71"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23">
                  <a:moveTo>
                    <a:pt x="37" y="117"/>
                  </a:moveTo>
                  <a:cubicBezTo>
                    <a:pt x="37" y="123"/>
                    <a:pt x="37" y="123"/>
                    <a:pt x="37" y="123"/>
                  </a:cubicBezTo>
                  <a:cubicBezTo>
                    <a:pt x="37" y="123"/>
                    <a:pt x="37" y="123"/>
                    <a:pt x="37" y="123"/>
                  </a:cubicBezTo>
                  <a:cubicBezTo>
                    <a:pt x="48" y="123"/>
                    <a:pt x="58" y="119"/>
                    <a:pt x="64" y="112"/>
                  </a:cubicBezTo>
                  <a:cubicBezTo>
                    <a:pt x="71" y="105"/>
                    <a:pt x="75" y="95"/>
                    <a:pt x="75" y="82"/>
                  </a:cubicBezTo>
                  <a:cubicBezTo>
                    <a:pt x="75" y="80"/>
                    <a:pt x="75" y="77"/>
                    <a:pt x="74" y="74"/>
                  </a:cubicBezTo>
                  <a:cubicBezTo>
                    <a:pt x="72" y="54"/>
                    <a:pt x="64" y="37"/>
                    <a:pt x="56" y="24"/>
                  </a:cubicBezTo>
                  <a:cubicBezTo>
                    <a:pt x="49" y="11"/>
                    <a:pt x="42" y="3"/>
                    <a:pt x="42" y="3"/>
                  </a:cubicBezTo>
                  <a:cubicBezTo>
                    <a:pt x="41" y="1"/>
                    <a:pt x="39" y="0"/>
                    <a:pt x="37" y="0"/>
                  </a:cubicBezTo>
                  <a:cubicBezTo>
                    <a:pt x="36" y="0"/>
                    <a:pt x="34" y="1"/>
                    <a:pt x="33" y="3"/>
                  </a:cubicBezTo>
                  <a:cubicBezTo>
                    <a:pt x="33" y="3"/>
                    <a:pt x="26" y="11"/>
                    <a:pt x="19" y="24"/>
                  </a:cubicBezTo>
                  <a:cubicBezTo>
                    <a:pt x="11" y="37"/>
                    <a:pt x="3" y="54"/>
                    <a:pt x="1" y="74"/>
                  </a:cubicBezTo>
                  <a:cubicBezTo>
                    <a:pt x="0" y="77"/>
                    <a:pt x="0" y="80"/>
                    <a:pt x="0" y="82"/>
                  </a:cubicBezTo>
                  <a:cubicBezTo>
                    <a:pt x="0" y="95"/>
                    <a:pt x="4" y="105"/>
                    <a:pt x="10" y="112"/>
                  </a:cubicBezTo>
                  <a:cubicBezTo>
                    <a:pt x="17" y="119"/>
                    <a:pt x="27" y="123"/>
                    <a:pt x="37" y="123"/>
                  </a:cubicBezTo>
                  <a:cubicBezTo>
                    <a:pt x="37" y="117"/>
                    <a:pt x="37" y="117"/>
                    <a:pt x="37" y="117"/>
                  </a:cubicBezTo>
                  <a:cubicBezTo>
                    <a:pt x="37" y="111"/>
                    <a:pt x="37" y="111"/>
                    <a:pt x="37" y="111"/>
                  </a:cubicBezTo>
                  <a:cubicBezTo>
                    <a:pt x="30" y="111"/>
                    <a:pt x="24" y="109"/>
                    <a:pt x="19" y="104"/>
                  </a:cubicBezTo>
                  <a:cubicBezTo>
                    <a:pt x="15" y="99"/>
                    <a:pt x="12" y="92"/>
                    <a:pt x="12" y="82"/>
                  </a:cubicBezTo>
                  <a:cubicBezTo>
                    <a:pt x="12" y="80"/>
                    <a:pt x="12" y="78"/>
                    <a:pt x="12" y="75"/>
                  </a:cubicBezTo>
                  <a:cubicBezTo>
                    <a:pt x="15" y="58"/>
                    <a:pt x="22" y="42"/>
                    <a:pt x="29" y="30"/>
                  </a:cubicBezTo>
                  <a:cubicBezTo>
                    <a:pt x="32" y="24"/>
                    <a:pt x="36" y="19"/>
                    <a:pt x="38" y="15"/>
                  </a:cubicBezTo>
                  <a:cubicBezTo>
                    <a:pt x="39" y="14"/>
                    <a:pt x="40" y="12"/>
                    <a:pt x="41" y="11"/>
                  </a:cubicBezTo>
                  <a:cubicBezTo>
                    <a:pt x="41" y="11"/>
                    <a:pt x="42"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4" y="11"/>
                    <a:pt x="40" y="19"/>
                    <a:pt x="47" y="31"/>
                  </a:cubicBezTo>
                  <a:cubicBezTo>
                    <a:pt x="53" y="43"/>
                    <a:pt x="60" y="59"/>
                    <a:pt x="62" y="75"/>
                  </a:cubicBezTo>
                  <a:cubicBezTo>
                    <a:pt x="63" y="78"/>
                    <a:pt x="63" y="80"/>
                    <a:pt x="63" y="82"/>
                  </a:cubicBezTo>
                  <a:cubicBezTo>
                    <a:pt x="63" y="92"/>
                    <a:pt x="60" y="99"/>
                    <a:pt x="56" y="104"/>
                  </a:cubicBezTo>
                  <a:cubicBezTo>
                    <a:pt x="51" y="109"/>
                    <a:pt x="45" y="111"/>
                    <a:pt x="37" y="111"/>
                  </a:cubicBezTo>
                  <a:cubicBezTo>
                    <a:pt x="37" y="111"/>
                    <a:pt x="37" y="111"/>
                    <a:pt x="37" y="111"/>
                  </a:cubicBezTo>
                  <a:lnTo>
                    <a:pt x="37" y="117"/>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25" name="Freeform 23"/>
            <p:cNvSpPr>
              <a:spLocks/>
            </p:cNvSpPr>
            <p:nvPr/>
          </p:nvSpPr>
          <p:spPr bwMode="auto">
            <a:xfrm>
              <a:off x="9136996" y="2341715"/>
              <a:ext cx="441123" cy="187957"/>
            </a:xfrm>
            <a:custGeom>
              <a:avLst/>
              <a:gdLst>
                <a:gd name="T0" fmla="*/ 12 w 203"/>
                <a:gd name="T1" fmla="*/ 80 h 86"/>
                <a:gd name="T2" fmla="*/ 33 w 203"/>
                <a:gd name="T3" fmla="*/ 32 h 86"/>
                <a:gd name="T4" fmla="*/ 81 w 203"/>
                <a:gd name="T5" fmla="*/ 12 h 86"/>
                <a:gd name="T6" fmla="*/ 197 w 203"/>
                <a:gd name="T7" fmla="*/ 12 h 86"/>
                <a:gd name="T8" fmla="*/ 203 w 203"/>
                <a:gd name="T9" fmla="*/ 6 h 86"/>
                <a:gd name="T10" fmla="*/ 197 w 203"/>
                <a:gd name="T11" fmla="*/ 0 h 86"/>
                <a:gd name="T12" fmla="*/ 81 w 203"/>
                <a:gd name="T13" fmla="*/ 0 h 86"/>
                <a:gd name="T14" fmla="*/ 0 w 203"/>
                <a:gd name="T15" fmla="*/ 80 h 86"/>
                <a:gd name="T16" fmla="*/ 6 w 203"/>
                <a:gd name="T17" fmla="*/ 86 h 86"/>
                <a:gd name="T18" fmla="*/ 12 w 20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86">
                  <a:moveTo>
                    <a:pt x="12" y="80"/>
                  </a:moveTo>
                  <a:cubicBezTo>
                    <a:pt x="12" y="62"/>
                    <a:pt x="20" y="44"/>
                    <a:pt x="33" y="32"/>
                  </a:cubicBezTo>
                  <a:cubicBezTo>
                    <a:pt x="45" y="20"/>
                    <a:pt x="62" y="12"/>
                    <a:pt x="81" y="12"/>
                  </a:cubicBezTo>
                  <a:cubicBezTo>
                    <a:pt x="197" y="12"/>
                    <a:pt x="197" y="12"/>
                    <a:pt x="197" y="12"/>
                  </a:cubicBezTo>
                  <a:cubicBezTo>
                    <a:pt x="200" y="12"/>
                    <a:pt x="203" y="9"/>
                    <a:pt x="203" y="6"/>
                  </a:cubicBezTo>
                  <a:cubicBezTo>
                    <a:pt x="203" y="3"/>
                    <a:pt x="200" y="0"/>
                    <a:pt x="19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26" name="Freeform 24"/>
            <p:cNvSpPr>
              <a:spLocks/>
            </p:cNvSpPr>
            <p:nvPr/>
          </p:nvSpPr>
          <p:spPr bwMode="auto">
            <a:xfrm>
              <a:off x="9599216" y="2136497"/>
              <a:ext cx="199464" cy="203300"/>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27" name="Freeform 25"/>
            <p:cNvSpPr>
              <a:spLocks/>
            </p:cNvSpPr>
            <p:nvPr/>
          </p:nvSpPr>
          <p:spPr bwMode="auto">
            <a:xfrm>
              <a:off x="9593462" y="2123071"/>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50 w 101"/>
                <a:gd name="T33" fmla="*/ 84 h 100"/>
                <a:gd name="T34" fmla="*/ 38 w 101"/>
                <a:gd name="T35" fmla="*/ 88 h 100"/>
                <a:gd name="T36" fmla="*/ 20 w 101"/>
                <a:gd name="T37" fmla="*/ 80 h 100"/>
                <a:gd name="T38" fmla="*/ 20 w 101"/>
                <a:gd name="T39" fmla="*/ 80 h 100"/>
                <a:gd name="T40" fmla="*/ 16 w 101"/>
                <a:gd name="T41" fmla="*/ 85 h 100"/>
                <a:gd name="T42" fmla="*/ 12 w 101"/>
                <a:gd name="T43" fmla="*/ 89 h 100"/>
                <a:gd name="T44" fmla="*/ 38 w 101"/>
                <a:gd name="T45" fmla="*/ 100 h 100"/>
                <a:gd name="T46" fmla="*/ 56 w 101"/>
                <a:gd name="T47" fmla="*/ 95 h 100"/>
                <a:gd name="T48" fmla="*/ 73 w 101"/>
                <a:gd name="T49" fmla="*/ 80 h 100"/>
                <a:gd name="T50" fmla="*/ 95 w 101"/>
                <a:gd name="T51" fmla="*/ 32 h 100"/>
                <a:gd name="T52" fmla="*/ 100 w 101"/>
                <a:gd name="T53" fmla="*/ 7 h 100"/>
                <a:gd name="T54" fmla="*/ 99 w 101"/>
                <a:gd name="T55" fmla="*/ 2 h 100"/>
                <a:gd name="T56" fmla="*/ 94 w 101"/>
                <a:gd name="T57" fmla="*/ 0 h 100"/>
                <a:gd name="T58" fmla="*/ 69 w 101"/>
                <a:gd name="T59" fmla="*/ 5 h 100"/>
                <a:gd name="T60" fmla="*/ 21 w 101"/>
                <a:gd name="T61" fmla="*/ 28 h 100"/>
                <a:gd name="T62" fmla="*/ 6 w 101"/>
                <a:gd name="T63" fmla="*/ 44 h 100"/>
                <a:gd name="T64" fmla="*/ 1 w 101"/>
                <a:gd name="T65" fmla="*/ 63 h 100"/>
                <a:gd name="T66" fmla="*/ 12 w 101"/>
                <a:gd name="T67" fmla="*/ 89 h 100"/>
                <a:gd name="T68" fmla="*/ 12 w 101"/>
                <a:gd name="T69" fmla="*/ 89 h 100"/>
                <a:gd name="T70" fmla="*/ 16 w 101"/>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28" name="Freeform 26"/>
            <p:cNvSpPr>
              <a:spLocks/>
            </p:cNvSpPr>
            <p:nvPr/>
          </p:nvSpPr>
          <p:spPr bwMode="auto">
            <a:xfrm>
              <a:off x="8722724" y="2255408"/>
              <a:ext cx="439205" cy="187957"/>
            </a:xfrm>
            <a:custGeom>
              <a:avLst/>
              <a:gdLst>
                <a:gd name="T0" fmla="*/ 202 w 202"/>
                <a:gd name="T1" fmla="*/ 80 h 86"/>
                <a:gd name="T2" fmla="*/ 122 w 202"/>
                <a:gd name="T3" fmla="*/ 0 h 86"/>
                <a:gd name="T4" fmla="*/ 6 w 202"/>
                <a:gd name="T5" fmla="*/ 0 h 86"/>
                <a:gd name="T6" fmla="*/ 0 w 202"/>
                <a:gd name="T7" fmla="*/ 6 h 86"/>
                <a:gd name="T8" fmla="*/ 6 w 202"/>
                <a:gd name="T9" fmla="*/ 12 h 86"/>
                <a:gd name="T10" fmla="*/ 122 w 202"/>
                <a:gd name="T11" fmla="*/ 12 h 86"/>
                <a:gd name="T12" fmla="*/ 170 w 202"/>
                <a:gd name="T13" fmla="*/ 32 h 86"/>
                <a:gd name="T14" fmla="*/ 190 w 202"/>
                <a:gd name="T15" fmla="*/ 80 h 86"/>
                <a:gd name="T16" fmla="*/ 196 w 202"/>
                <a:gd name="T17" fmla="*/ 86 h 86"/>
                <a:gd name="T18" fmla="*/ 202 w 20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86">
                  <a:moveTo>
                    <a:pt x="202" y="80"/>
                  </a:moveTo>
                  <a:cubicBezTo>
                    <a:pt x="202" y="36"/>
                    <a:pt x="166" y="0"/>
                    <a:pt x="122" y="0"/>
                  </a:cubicBezTo>
                  <a:cubicBezTo>
                    <a:pt x="6" y="0"/>
                    <a:pt x="6" y="0"/>
                    <a:pt x="6" y="0"/>
                  </a:cubicBezTo>
                  <a:cubicBezTo>
                    <a:pt x="3" y="0"/>
                    <a:pt x="0" y="3"/>
                    <a:pt x="0" y="6"/>
                  </a:cubicBezTo>
                  <a:cubicBezTo>
                    <a:pt x="0" y="9"/>
                    <a:pt x="3" y="12"/>
                    <a:pt x="6" y="12"/>
                  </a:cubicBezTo>
                  <a:cubicBezTo>
                    <a:pt x="122" y="12"/>
                    <a:pt x="122" y="12"/>
                    <a:pt x="122" y="12"/>
                  </a:cubicBezTo>
                  <a:cubicBezTo>
                    <a:pt x="141" y="12"/>
                    <a:pt x="158" y="20"/>
                    <a:pt x="170" y="32"/>
                  </a:cubicBezTo>
                  <a:cubicBezTo>
                    <a:pt x="183" y="44"/>
                    <a:pt x="190" y="62"/>
                    <a:pt x="190" y="80"/>
                  </a:cubicBezTo>
                  <a:cubicBezTo>
                    <a:pt x="190" y="84"/>
                    <a:pt x="193" y="86"/>
                    <a:pt x="196" y="86"/>
                  </a:cubicBezTo>
                  <a:cubicBezTo>
                    <a:pt x="200" y="86"/>
                    <a:pt x="202" y="84"/>
                    <a:pt x="20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29" name="Freeform 27"/>
            <p:cNvSpPr>
              <a:spLocks/>
            </p:cNvSpPr>
            <p:nvPr/>
          </p:nvSpPr>
          <p:spPr bwMode="auto">
            <a:xfrm>
              <a:off x="8500245" y="2050190"/>
              <a:ext cx="201382"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30" name="Freeform 28"/>
            <p:cNvSpPr>
              <a:spLocks/>
            </p:cNvSpPr>
            <p:nvPr/>
          </p:nvSpPr>
          <p:spPr bwMode="auto">
            <a:xfrm>
              <a:off x="8486819" y="2036765"/>
              <a:ext cx="216726"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31" name="Freeform 29"/>
            <p:cNvSpPr>
              <a:spLocks/>
            </p:cNvSpPr>
            <p:nvPr/>
          </p:nvSpPr>
          <p:spPr bwMode="auto">
            <a:xfrm>
              <a:off x="9136996" y="1992652"/>
              <a:ext cx="354816" cy="187957"/>
            </a:xfrm>
            <a:custGeom>
              <a:avLst/>
              <a:gdLst>
                <a:gd name="T0" fmla="*/ 12 w 163"/>
                <a:gd name="T1" fmla="*/ 80 h 86"/>
                <a:gd name="T2" fmla="*/ 33 w 163"/>
                <a:gd name="T3" fmla="*/ 32 h 86"/>
                <a:gd name="T4" fmla="*/ 81 w 163"/>
                <a:gd name="T5" fmla="*/ 12 h 86"/>
                <a:gd name="T6" fmla="*/ 157 w 163"/>
                <a:gd name="T7" fmla="*/ 12 h 86"/>
                <a:gd name="T8" fmla="*/ 163 w 163"/>
                <a:gd name="T9" fmla="*/ 6 h 86"/>
                <a:gd name="T10" fmla="*/ 157 w 163"/>
                <a:gd name="T11" fmla="*/ 0 h 86"/>
                <a:gd name="T12" fmla="*/ 81 w 163"/>
                <a:gd name="T13" fmla="*/ 0 h 86"/>
                <a:gd name="T14" fmla="*/ 0 w 163"/>
                <a:gd name="T15" fmla="*/ 80 h 86"/>
                <a:gd name="T16" fmla="*/ 6 w 163"/>
                <a:gd name="T17" fmla="*/ 86 h 86"/>
                <a:gd name="T18" fmla="*/ 12 w 16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12" y="80"/>
                  </a:moveTo>
                  <a:cubicBezTo>
                    <a:pt x="12" y="62"/>
                    <a:pt x="20" y="44"/>
                    <a:pt x="33" y="32"/>
                  </a:cubicBezTo>
                  <a:cubicBezTo>
                    <a:pt x="45" y="20"/>
                    <a:pt x="62" y="12"/>
                    <a:pt x="81" y="12"/>
                  </a:cubicBezTo>
                  <a:cubicBezTo>
                    <a:pt x="157" y="12"/>
                    <a:pt x="157" y="12"/>
                    <a:pt x="157" y="12"/>
                  </a:cubicBezTo>
                  <a:cubicBezTo>
                    <a:pt x="160" y="12"/>
                    <a:pt x="163" y="9"/>
                    <a:pt x="163" y="6"/>
                  </a:cubicBezTo>
                  <a:cubicBezTo>
                    <a:pt x="163" y="3"/>
                    <a:pt x="160" y="0"/>
                    <a:pt x="15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32" name="Freeform 30"/>
            <p:cNvSpPr>
              <a:spLocks/>
            </p:cNvSpPr>
            <p:nvPr/>
          </p:nvSpPr>
          <p:spPr bwMode="auto">
            <a:xfrm>
              <a:off x="9510991" y="1787435"/>
              <a:ext cx="201382" cy="203300"/>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33" name="Freeform 31"/>
            <p:cNvSpPr>
              <a:spLocks/>
            </p:cNvSpPr>
            <p:nvPr/>
          </p:nvSpPr>
          <p:spPr bwMode="auto">
            <a:xfrm>
              <a:off x="9507155" y="1774009"/>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50 w 101"/>
                <a:gd name="T33" fmla="*/ 84 h 100"/>
                <a:gd name="T34" fmla="*/ 38 w 101"/>
                <a:gd name="T35" fmla="*/ 88 h 100"/>
                <a:gd name="T36" fmla="*/ 20 w 101"/>
                <a:gd name="T37" fmla="*/ 80 h 100"/>
                <a:gd name="T38" fmla="*/ 20 w 101"/>
                <a:gd name="T39" fmla="*/ 80 h 100"/>
                <a:gd name="T40" fmla="*/ 16 w 101"/>
                <a:gd name="T41" fmla="*/ 85 h 100"/>
                <a:gd name="T42" fmla="*/ 12 w 101"/>
                <a:gd name="T43" fmla="*/ 89 h 100"/>
                <a:gd name="T44" fmla="*/ 38 w 101"/>
                <a:gd name="T45" fmla="*/ 100 h 100"/>
                <a:gd name="T46" fmla="*/ 56 w 101"/>
                <a:gd name="T47" fmla="*/ 95 h 100"/>
                <a:gd name="T48" fmla="*/ 73 w 101"/>
                <a:gd name="T49" fmla="*/ 80 h 100"/>
                <a:gd name="T50" fmla="*/ 95 w 101"/>
                <a:gd name="T51" fmla="*/ 32 h 100"/>
                <a:gd name="T52" fmla="*/ 100 w 101"/>
                <a:gd name="T53" fmla="*/ 7 h 100"/>
                <a:gd name="T54" fmla="*/ 99 w 101"/>
                <a:gd name="T55" fmla="*/ 2 h 100"/>
                <a:gd name="T56" fmla="*/ 94 w 101"/>
                <a:gd name="T57" fmla="*/ 0 h 100"/>
                <a:gd name="T58" fmla="*/ 69 w 101"/>
                <a:gd name="T59" fmla="*/ 5 h 100"/>
                <a:gd name="T60" fmla="*/ 21 w 101"/>
                <a:gd name="T61" fmla="*/ 28 h 100"/>
                <a:gd name="T62" fmla="*/ 6 w 101"/>
                <a:gd name="T63" fmla="*/ 44 h 100"/>
                <a:gd name="T64" fmla="*/ 1 w 101"/>
                <a:gd name="T65" fmla="*/ 63 h 100"/>
                <a:gd name="T66" fmla="*/ 12 w 101"/>
                <a:gd name="T67" fmla="*/ 89 h 100"/>
                <a:gd name="T68" fmla="*/ 12 w 101"/>
                <a:gd name="T69" fmla="*/ 89 h 100"/>
                <a:gd name="T70" fmla="*/ 16 w 101"/>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34" name="Freeform 32"/>
            <p:cNvSpPr>
              <a:spLocks/>
            </p:cNvSpPr>
            <p:nvPr/>
          </p:nvSpPr>
          <p:spPr bwMode="auto">
            <a:xfrm>
              <a:off x="8809031" y="1906346"/>
              <a:ext cx="352898" cy="186039"/>
            </a:xfrm>
            <a:custGeom>
              <a:avLst/>
              <a:gdLst>
                <a:gd name="T0" fmla="*/ 162 w 162"/>
                <a:gd name="T1" fmla="*/ 80 h 86"/>
                <a:gd name="T2" fmla="*/ 82 w 162"/>
                <a:gd name="T3" fmla="*/ 0 h 86"/>
                <a:gd name="T4" fmla="*/ 6 w 162"/>
                <a:gd name="T5" fmla="*/ 0 h 86"/>
                <a:gd name="T6" fmla="*/ 0 w 162"/>
                <a:gd name="T7" fmla="*/ 6 h 86"/>
                <a:gd name="T8" fmla="*/ 6 w 162"/>
                <a:gd name="T9" fmla="*/ 12 h 86"/>
                <a:gd name="T10" fmla="*/ 82 w 162"/>
                <a:gd name="T11" fmla="*/ 12 h 86"/>
                <a:gd name="T12" fmla="*/ 130 w 162"/>
                <a:gd name="T13" fmla="*/ 32 h 86"/>
                <a:gd name="T14" fmla="*/ 150 w 162"/>
                <a:gd name="T15" fmla="*/ 80 h 86"/>
                <a:gd name="T16" fmla="*/ 156 w 162"/>
                <a:gd name="T17" fmla="*/ 86 h 86"/>
                <a:gd name="T18" fmla="*/ 162 w 16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86">
                  <a:moveTo>
                    <a:pt x="162" y="80"/>
                  </a:moveTo>
                  <a:cubicBezTo>
                    <a:pt x="162" y="36"/>
                    <a:pt x="126" y="0"/>
                    <a:pt x="82" y="0"/>
                  </a:cubicBezTo>
                  <a:cubicBezTo>
                    <a:pt x="6" y="0"/>
                    <a:pt x="6" y="0"/>
                    <a:pt x="6" y="0"/>
                  </a:cubicBezTo>
                  <a:cubicBezTo>
                    <a:pt x="3" y="0"/>
                    <a:pt x="0" y="3"/>
                    <a:pt x="0" y="6"/>
                  </a:cubicBezTo>
                  <a:cubicBezTo>
                    <a:pt x="0" y="9"/>
                    <a:pt x="3" y="12"/>
                    <a:pt x="6" y="12"/>
                  </a:cubicBezTo>
                  <a:cubicBezTo>
                    <a:pt x="82" y="12"/>
                    <a:pt x="82" y="12"/>
                    <a:pt x="82" y="12"/>
                  </a:cubicBezTo>
                  <a:cubicBezTo>
                    <a:pt x="101" y="12"/>
                    <a:pt x="118" y="20"/>
                    <a:pt x="130" y="32"/>
                  </a:cubicBezTo>
                  <a:cubicBezTo>
                    <a:pt x="143" y="44"/>
                    <a:pt x="150" y="62"/>
                    <a:pt x="150" y="80"/>
                  </a:cubicBezTo>
                  <a:cubicBezTo>
                    <a:pt x="150" y="84"/>
                    <a:pt x="153" y="86"/>
                    <a:pt x="156" y="86"/>
                  </a:cubicBezTo>
                  <a:cubicBezTo>
                    <a:pt x="160" y="86"/>
                    <a:pt x="162" y="84"/>
                    <a:pt x="16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35" name="Freeform 33"/>
            <p:cNvSpPr>
              <a:spLocks/>
            </p:cNvSpPr>
            <p:nvPr/>
          </p:nvSpPr>
          <p:spPr bwMode="auto">
            <a:xfrm>
              <a:off x="8586551" y="1701128"/>
              <a:ext cx="203300" cy="201382"/>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36" name="Freeform 34"/>
            <p:cNvSpPr>
              <a:spLocks/>
            </p:cNvSpPr>
            <p:nvPr/>
          </p:nvSpPr>
          <p:spPr bwMode="auto">
            <a:xfrm>
              <a:off x="8573126" y="1687702"/>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37" name="Oval 35"/>
            <p:cNvSpPr>
              <a:spLocks noChangeArrowheads="1"/>
            </p:cNvSpPr>
            <p:nvPr/>
          </p:nvSpPr>
          <p:spPr bwMode="auto">
            <a:xfrm>
              <a:off x="9413177" y="2075123"/>
              <a:ext cx="130419" cy="132337"/>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38" name="Freeform 36"/>
            <p:cNvSpPr>
              <a:spLocks/>
            </p:cNvSpPr>
            <p:nvPr/>
          </p:nvSpPr>
          <p:spPr bwMode="auto">
            <a:xfrm>
              <a:off x="9399752" y="2063616"/>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39" name="Oval 37"/>
            <p:cNvSpPr>
              <a:spLocks noChangeArrowheads="1"/>
            </p:cNvSpPr>
            <p:nvPr/>
          </p:nvSpPr>
          <p:spPr bwMode="auto">
            <a:xfrm>
              <a:off x="8757247" y="1986899"/>
              <a:ext cx="130419"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40" name="Freeform 38"/>
            <p:cNvSpPr>
              <a:spLocks/>
            </p:cNvSpPr>
            <p:nvPr/>
          </p:nvSpPr>
          <p:spPr bwMode="auto">
            <a:xfrm>
              <a:off x="8743821" y="1973473"/>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41" name="Oval 39"/>
            <p:cNvSpPr>
              <a:spLocks noChangeArrowheads="1"/>
            </p:cNvSpPr>
            <p:nvPr/>
          </p:nvSpPr>
          <p:spPr bwMode="auto">
            <a:xfrm>
              <a:off x="8868486" y="2345551"/>
              <a:ext cx="130419" cy="132337"/>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42" name="Freeform 40"/>
            <p:cNvSpPr>
              <a:spLocks/>
            </p:cNvSpPr>
            <p:nvPr/>
          </p:nvSpPr>
          <p:spPr bwMode="auto">
            <a:xfrm>
              <a:off x="8855061" y="2334043"/>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43" name="Oval 41"/>
            <p:cNvSpPr>
              <a:spLocks noChangeArrowheads="1"/>
            </p:cNvSpPr>
            <p:nvPr/>
          </p:nvSpPr>
          <p:spPr bwMode="auto">
            <a:xfrm>
              <a:off x="9338378" y="2433775"/>
              <a:ext cx="132337"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44" name="Freeform 42"/>
            <p:cNvSpPr>
              <a:spLocks/>
            </p:cNvSpPr>
            <p:nvPr/>
          </p:nvSpPr>
          <p:spPr bwMode="auto">
            <a:xfrm>
              <a:off x="9326870" y="2420350"/>
              <a:ext cx="155352"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45" name="Freeform 43"/>
            <p:cNvSpPr>
              <a:spLocks/>
            </p:cNvSpPr>
            <p:nvPr/>
          </p:nvSpPr>
          <p:spPr bwMode="auto">
            <a:xfrm>
              <a:off x="9136996" y="2997645"/>
              <a:ext cx="703879" cy="186039"/>
            </a:xfrm>
            <a:custGeom>
              <a:avLst/>
              <a:gdLst>
                <a:gd name="T0" fmla="*/ 12 w 323"/>
                <a:gd name="T1" fmla="*/ 80 h 86"/>
                <a:gd name="T2" fmla="*/ 33 w 323"/>
                <a:gd name="T3" fmla="*/ 32 h 86"/>
                <a:gd name="T4" fmla="*/ 81 w 323"/>
                <a:gd name="T5" fmla="*/ 12 h 86"/>
                <a:gd name="T6" fmla="*/ 317 w 323"/>
                <a:gd name="T7" fmla="*/ 12 h 86"/>
                <a:gd name="T8" fmla="*/ 323 w 323"/>
                <a:gd name="T9" fmla="*/ 6 h 86"/>
                <a:gd name="T10" fmla="*/ 317 w 323"/>
                <a:gd name="T11" fmla="*/ 0 h 86"/>
                <a:gd name="T12" fmla="*/ 81 w 323"/>
                <a:gd name="T13" fmla="*/ 0 h 86"/>
                <a:gd name="T14" fmla="*/ 0 w 323"/>
                <a:gd name="T15" fmla="*/ 80 h 86"/>
                <a:gd name="T16" fmla="*/ 6 w 323"/>
                <a:gd name="T17" fmla="*/ 86 h 86"/>
                <a:gd name="T18" fmla="*/ 12 w 32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3" h="86">
                  <a:moveTo>
                    <a:pt x="12" y="80"/>
                  </a:moveTo>
                  <a:cubicBezTo>
                    <a:pt x="12" y="62"/>
                    <a:pt x="20" y="44"/>
                    <a:pt x="33" y="32"/>
                  </a:cubicBezTo>
                  <a:cubicBezTo>
                    <a:pt x="45" y="20"/>
                    <a:pt x="62" y="12"/>
                    <a:pt x="81" y="12"/>
                  </a:cubicBezTo>
                  <a:cubicBezTo>
                    <a:pt x="317" y="12"/>
                    <a:pt x="317" y="12"/>
                    <a:pt x="317" y="12"/>
                  </a:cubicBezTo>
                  <a:cubicBezTo>
                    <a:pt x="320" y="12"/>
                    <a:pt x="323" y="9"/>
                    <a:pt x="323" y="6"/>
                  </a:cubicBezTo>
                  <a:cubicBezTo>
                    <a:pt x="323" y="3"/>
                    <a:pt x="320" y="0"/>
                    <a:pt x="31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46" name="Freeform 44"/>
            <p:cNvSpPr>
              <a:spLocks/>
            </p:cNvSpPr>
            <p:nvPr/>
          </p:nvSpPr>
          <p:spPr bwMode="auto">
            <a:xfrm>
              <a:off x="9860054" y="3024496"/>
              <a:ext cx="201382" cy="203300"/>
            </a:xfrm>
            <a:custGeom>
              <a:avLst/>
              <a:gdLst>
                <a:gd name="T0" fmla="*/ 14 w 92"/>
                <a:gd name="T1" fmla="*/ 15 h 93"/>
                <a:gd name="T2" fmla="*/ 22 w 92"/>
                <a:gd name="T3" fmla="*/ 67 h 93"/>
                <a:gd name="T4" fmla="*/ 92 w 92"/>
                <a:gd name="T5" fmla="*/ 93 h 93"/>
                <a:gd name="T6" fmla="*/ 66 w 92"/>
                <a:gd name="T7" fmla="*/ 23 h 93"/>
                <a:gd name="T8" fmla="*/ 14 w 92"/>
                <a:gd name="T9" fmla="*/ 15 h 93"/>
              </a:gdLst>
              <a:ahLst/>
              <a:cxnLst>
                <a:cxn ang="0">
                  <a:pos x="T0" y="T1"/>
                </a:cxn>
                <a:cxn ang="0">
                  <a:pos x="T2" y="T3"/>
                </a:cxn>
                <a:cxn ang="0">
                  <a:pos x="T4" y="T5"/>
                </a:cxn>
                <a:cxn ang="0">
                  <a:pos x="T6" y="T7"/>
                </a:cxn>
                <a:cxn ang="0">
                  <a:pos x="T8" y="T9"/>
                </a:cxn>
              </a:cxnLst>
              <a:rect l="0" t="0" r="r" b="b"/>
              <a:pathLst>
                <a:path w="92" h="93">
                  <a:moveTo>
                    <a:pt x="14" y="15"/>
                  </a:moveTo>
                  <a:cubicBezTo>
                    <a:pt x="0" y="29"/>
                    <a:pt x="1" y="50"/>
                    <a:pt x="22" y="67"/>
                  </a:cubicBezTo>
                  <a:cubicBezTo>
                    <a:pt x="51" y="89"/>
                    <a:pt x="92" y="93"/>
                    <a:pt x="92" y="93"/>
                  </a:cubicBezTo>
                  <a:cubicBezTo>
                    <a:pt x="92" y="93"/>
                    <a:pt x="88" y="52"/>
                    <a:pt x="66" y="23"/>
                  </a:cubicBezTo>
                  <a:cubicBezTo>
                    <a:pt x="50" y="2"/>
                    <a:pt x="28" y="0"/>
                    <a:pt x="14" y="15"/>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47" name="Freeform 45"/>
            <p:cNvSpPr>
              <a:spLocks/>
            </p:cNvSpPr>
            <p:nvPr/>
          </p:nvSpPr>
          <p:spPr bwMode="auto">
            <a:xfrm>
              <a:off x="9856218" y="3022578"/>
              <a:ext cx="220561" cy="218643"/>
            </a:xfrm>
            <a:custGeom>
              <a:avLst/>
              <a:gdLst>
                <a:gd name="T0" fmla="*/ 16 w 101"/>
                <a:gd name="T1" fmla="*/ 16 h 100"/>
                <a:gd name="T2" fmla="*/ 12 w 101"/>
                <a:gd name="T3" fmla="*/ 11 h 100"/>
                <a:gd name="T4" fmla="*/ 1 w 101"/>
                <a:gd name="T5" fmla="*/ 37 h 100"/>
                <a:gd name="T6" fmla="*/ 6 w 101"/>
                <a:gd name="T7" fmla="*/ 56 h 100"/>
                <a:gd name="T8" fmla="*/ 21 w 101"/>
                <a:gd name="T9" fmla="*/ 72 h 100"/>
                <a:gd name="T10" fmla="*/ 69 w 101"/>
                <a:gd name="T11" fmla="*/ 95 h 100"/>
                <a:gd name="T12" fmla="*/ 94 w 101"/>
                <a:gd name="T13" fmla="*/ 100 h 100"/>
                <a:gd name="T14" fmla="*/ 99 w 101"/>
                <a:gd name="T15" fmla="*/ 98 h 100"/>
                <a:gd name="T16" fmla="*/ 100 w 101"/>
                <a:gd name="T17" fmla="*/ 93 h 100"/>
                <a:gd name="T18" fmla="*/ 95 w 101"/>
                <a:gd name="T19" fmla="*/ 68 h 100"/>
                <a:gd name="T20" fmla="*/ 73 w 101"/>
                <a:gd name="T21" fmla="*/ 20 h 100"/>
                <a:gd name="T22" fmla="*/ 73 w 101"/>
                <a:gd name="T23" fmla="*/ 20 h 100"/>
                <a:gd name="T24" fmla="*/ 56 w 101"/>
                <a:gd name="T25" fmla="*/ 5 h 100"/>
                <a:gd name="T26" fmla="*/ 38 w 101"/>
                <a:gd name="T27" fmla="*/ 0 h 100"/>
                <a:gd name="T28" fmla="*/ 12 w 101"/>
                <a:gd name="T29" fmla="*/ 11 h 100"/>
                <a:gd name="T30" fmla="*/ 12 w 101"/>
                <a:gd name="T31" fmla="*/ 11 h 100"/>
                <a:gd name="T32" fmla="*/ 16 w 101"/>
                <a:gd name="T33" fmla="*/ 16 h 100"/>
                <a:gd name="T34" fmla="*/ 20 w 101"/>
                <a:gd name="T35" fmla="*/ 20 h 100"/>
                <a:gd name="T36" fmla="*/ 38 w 101"/>
                <a:gd name="T37" fmla="*/ 12 h 100"/>
                <a:gd name="T38" fmla="*/ 50 w 101"/>
                <a:gd name="T39" fmla="*/ 16 h 100"/>
                <a:gd name="T40" fmla="*/ 63 w 101"/>
                <a:gd name="T41" fmla="*/ 27 h 100"/>
                <a:gd name="T42" fmla="*/ 63 w 101"/>
                <a:gd name="T43" fmla="*/ 27 h 100"/>
                <a:gd name="T44" fmla="*/ 84 w 101"/>
                <a:gd name="T45" fmla="*/ 71 h 100"/>
                <a:gd name="T46" fmla="*/ 88 w 101"/>
                <a:gd name="T47" fmla="*/ 88 h 100"/>
                <a:gd name="T48" fmla="*/ 88 w 101"/>
                <a:gd name="T49" fmla="*/ 93 h 100"/>
                <a:gd name="T50" fmla="*/ 88 w 101"/>
                <a:gd name="T51" fmla="*/ 94 h 100"/>
                <a:gd name="T52" fmla="*/ 88 w 101"/>
                <a:gd name="T53" fmla="*/ 95 h 100"/>
                <a:gd name="T54" fmla="*/ 88 w 101"/>
                <a:gd name="T55" fmla="*/ 95 h 100"/>
                <a:gd name="T56" fmla="*/ 94 w 101"/>
                <a:gd name="T57" fmla="*/ 94 h 100"/>
                <a:gd name="T58" fmla="*/ 95 w 101"/>
                <a:gd name="T59" fmla="*/ 88 h 100"/>
                <a:gd name="T60" fmla="*/ 95 w 101"/>
                <a:gd name="T61" fmla="*/ 88 h 100"/>
                <a:gd name="T62" fmla="*/ 71 w 101"/>
                <a:gd name="T63" fmla="*/ 83 h 100"/>
                <a:gd name="T64" fmla="*/ 28 w 101"/>
                <a:gd name="T65" fmla="*/ 63 h 100"/>
                <a:gd name="T66" fmla="*/ 16 w 101"/>
                <a:gd name="T67" fmla="*/ 50 h 100"/>
                <a:gd name="T68" fmla="*/ 13 w 101"/>
                <a:gd name="T69" fmla="*/ 37 h 100"/>
                <a:gd name="T70" fmla="*/ 20 w 101"/>
                <a:gd name="T71" fmla="*/ 20 h 100"/>
                <a:gd name="T72" fmla="*/ 20 w 101"/>
                <a:gd name="T73" fmla="*/ 20 h 100"/>
                <a:gd name="T74" fmla="*/ 16 w 101"/>
                <a:gd name="T7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0">
                  <a:moveTo>
                    <a:pt x="16" y="16"/>
                  </a:moveTo>
                  <a:cubicBezTo>
                    <a:pt x="12" y="11"/>
                    <a:pt x="12" y="11"/>
                    <a:pt x="12" y="11"/>
                  </a:cubicBezTo>
                  <a:cubicBezTo>
                    <a:pt x="5" y="18"/>
                    <a:pt x="0" y="28"/>
                    <a:pt x="1" y="37"/>
                  </a:cubicBezTo>
                  <a:cubicBezTo>
                    <a:pt x="1" y="43"/>
                    <a:pt x="2" y="50"/>
                    <a:pt x="6" y="56"/>
                  </a:cubicBezTo>
                  <a:cubicBezTo>
                    <a:pt x="9" y="62"/>
                    <a:pt x="14" y="67"/>
                    <a:pt x="21" y="72"/>
                  </a:cubicBezTo>
                  <a:cubicBezTo>
                    <a:pt x="36" y="84"/>
                    <a:pt x="54" y="91"/>
                    <a:pt x="69" y="95"/>
                  </a:cubicBezTo>
                  <a:cubicBezTo>
                    <a:pt x="83" y="99"/>
                    <a:pt x="94" y="100"/>
                    <a:pt x="94" y="100"/>
                  </a:cubicBezTo>
                  <a:cubicBezTo>
                    <a:pt x="96" y="100"/>
                    <a:pt x="97" y="100"/>
                    <a:pt x="99" y="98"/>
                  </a:cubicBezTo>
                  <a:cubicBezTo>
                    <a:pt x="100" y="97"/>
                    <a:pt x="101" y="95"/>
                    <a:pt x="100" y="93"/>
                  </a:cubicBezTo>
                  <a:cubicBezTo>
                    <a:pt x="100" y="93"/>
                    <a:pt x="99" y="83"/>
                    <a:pt x="95" y="68"/>
                  </a:cubicBezTo>
                  <a:cubicBezTo>
                    <a:pt x="91" y="54"/>
                    <a:pt x="85" y="36"/>
                    <a:pt x="73" y="20"/>
                  </a:cubicBezTo>
                  <a:cubicBezTo>
                    <a:pt x="73" y="20"/>
                    <a:pt x="73" y="20"/>
                    <a:pt x="73" y="20"/>
                  </a:cubicBezTo>
                  <a:cubicBezTo>
                    <a:pt x="68" y="14"/>
                    <a:pt x="62" y="9"/>
                    <a:pt x="56" y="5"/>
                  </a:cubicBezTo>
                  <a:cubicBezTo>
                    <a:pt x="50" y="2"/>
                    <a:pt x="44" y="0"/>
                    <a:pt x="38" y="0"/>
                  </a:cubicBezTo>
                  <a:cubicBezTo>
                    <a:pt x="28" y="0"/>
                    <a:pt x="19" y="4"/>
                    <a:pt x="12" y="11"/>
                  </a:cubicBezTo>
                  <a:cubicBezTo>
                    <a:pt x="12" y="11"/>
                    <a:pt x="12" y="11"/>
                    <a:pt x="12" y="11"/>
                  </a:cubicBezTo>
                  <a:cubicBezTo>
                    <a:pt x="16" y="16"/>
                    <a:pt x="16" y="16"/>
                    <a:pt x="16" y="16"/>
                  </a:cubicBezTo>
                  <a:cubicBezTo>
                    <a:pt x="20" y="20"/>
                    <a:pt x="20" y="20"/>
                    <a:pt x="20" y="20"/>
                  </a:cubicBezTo>
                  <a:cubicBezTo>
                    <a:pt x="25" y="15"/>
                    <a:pt x="31" y="12"/>
                    <a:pt x="38" y="12"/>
                  </a:cubicBezTo>
                  <a:cubicBezTo>
                    <a:pt x="42" y="12"/>
                    <a:pt x="46" y="13"/>
                    <a:pt x="50" y="16"/>
                  </a:cubicBezTo>
                  <a:cubicBezTo>
                    <a:pt x="55" y="18"/>
                    <a:pt x="59" y="22"/>
                    <a:pt x="63" y="27"/>
                  </a:cubicBezTo>
                  <a:cubicBezTo>
                    <a:pt x="63" y="27"/>
                    <a:pt x="63" y="27"/>
                    <a:pt x="63" y="27"/>
                  </a:cubicBezTo>
                  <a:cubicBezTo>
                    <a:pt x="74" y="41"/>
                    <a:pt x="80" y="58"/>
                    <a:pt x="84" y="71"/>
                  </a:cubicBezTo>
                  <a:cubicBezTo>
                    <a:pt x="86" y="78"/>
                    <a:pt x="87" y="84"/>
                    <a:pt x="88"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4" y="87"/>
                    <a:pt x="71" y="83"/>
                  </a:cubicBezTo>
                  <a:cubicBezTo>
                    <a:pt x="57" y="79"/>
                    <a:pt x="41" y="73"/>
                    <a:pt x="28" y="63"/>
                  </a:cubicBezTo>
                  <a:cubicBezTo>
                    <a:pt x="22" y="59"/>
                    <a:pt x="19" y="54"/>
                    <a:pt x="16" y="50"/>
                  </a:cubicBezTo>
                  <a:cubicBezTo>
                    <a:pt x="14" y="45"/>
                    <a:pt x="13" y="41"/>
                    <a:pt x="13" y="37"/>
                  </a:cubicBezTo>
                  <a:cubicBezTo>
                    <a:pt x="13" y="31"/>
                    <a:pt x="15" y="25"/>
                    <a:pt x="20" y="20"/>
                  </a:cubicBezTo>
                  <a:cubicBezTo>
                    <a:pt x="20" y="20"/>
                    <a:pt x="20" y="20"/>
                    <a:pt x="20" y="20"/>
                  </a:cubicBezTo>
                  <a:lnTo>
                    <a:pt x="16" y="16"/>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48" name="Freeform 46"/>
            <p:cNvSpPr>
              <a:spLocks/>
            </p:cNvSpPr>
            <p:nvPr/>
          </p:nvSpPr>
          <p:spPr bwMode="auto">
            <a:xfrm>
              <a:off x="9860054" y="2792427"/>
              <a:ext cx="201382" cy="201382"/>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49" name="Freeform 47"/>
            <p:cNvSpPr>
              <a:spLocks/>
            </p:cNvSpPr>
            <p:nvPr/>
          </p:nvSpPr>
          <p:spPr bwMode="auto">
            <a:xfrm>
              <a:off x="9856218" y="2779002"/>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28 w 101"/>
                <a:gd name="T11" fmla="*/ 37 h 100"/>
                <a:gd name="T12" fmla="*/ 72 w 101"/>
                <a:gd name="T13" fmla="*/ 17 h 100"/>
                <a:gd name="T14" fmla="*/ 89 w 101"/>
                <a:gd name="T15" fmla="*/ 13 h 100"/>
                <a:gd name="T16" fmla="*/ 93 w 101"/>
                <a:gd name="T17" fmla="*/ 12 h 100"/>
                <a:gd name="T18" fmla="*/ 95 w 101"/>
                <a:gd name="T19" fmla="*/ 12 h 100"/>
                <a:gd name="T20" fmla="*/ 95 w 101"/>
                <a:gd name="T21" fmla="*/ 12 h 100"/>
                <a:gd name="T22" fmla="*/ 95 w 101"/>
                <a:gd name="T23" fmla="*/ 12 h 100"/>
                <a:gd name="T24" fmla="*/ 94 w 101"/>
                <a:gd name="T25" fmla="*/ 6 h 100"/>
                <a:gd name="T26" fmla="*/ 88 w 101"/>
                <a:gd name="T27" fmla="*/ 6 h 100"/>
                <a:gd name="T28" fmla="*/ 88 w 101"/>
                <a:gd name="T29" fmla="*/ 6 h 100"/>
                <a:gd name="T30" fmla="*/ 83 w 101"/>
                <a:gd name="T31" fmla="*/ 30 h 100"/>
                <a:gd name="T32" fmla="*/ 63 w 101"/>
                <a:gd name="T33" fmla="*/ 73 h 100"/>
                <a:gd name="T34" fmla="*/ 63 w 101"/>
                <a:gd name="T35" fmla="*/ 73 h 100"/>
                <a:gd name="T36" fmla="*/ 50 w 101"/>
                <a:gd name="T37" fmla="*/ 84 h 100"/>
                <a:gd name="T38" fmla="*/ 38 w 101"/>
                <a:gd name="T39" fmla="*/ 88 h 100"/>
                <a:gd name="T40" fmla="*/ 20 w 101"/>
                <a:gd name="T41" fmla="*/ 80 h 100"/>
                <a:gd name="T42" fmla="*/ 20 w 101"/>
                <a:gd name="T43" fmla="*/ 80 h 100"/>
                <a:gd name="T44" fmla="*/ 16 w 101"/>
                <a:gd name="T45" fmla="*/ 85 h 100"/>
                <a:gd name="T46" fmla="*/ 12 w 101"/>
                <a:gd name="T47" fmla="*/ 89 h 100"/>
                <a:gd name="T48" fmla="*/ 38 w 101"/>
                <a:gd name="T49" fmla="*/ 100 h 100"/>
                <a:gd name="T50" fmla="*/ 56 w 101"/>
                <a:gd name="T51" fmla="*/ 95 h 100"/>
                <a:gd name="T52" fmla="*/ 73 w 101"/>
                <a:gd name="T53" fmla="*/ 80 h 100"/>
                <a:gd name="T54" fmla="*/ 73 w 101"/>
                <a:gd name="T55" fmla="*/ 80 h 100"/>
                <a:gd name="T56" fmla="*/ 95 w 101"/>
                <a:gd name="T57" fmla="*/ 32 h 100"/>
                <a:gd name="T58" fmla="*/ 100 w 101"/>
                <a:gd name="T59" fmla="*/ 7 h 100"/>
                <a:gd name="T60" fmla="*/ 99 w 101"/>
                <a:gd name="T61" fmla="*/ 2 h 100"/>
                <a:gd name="T62" fmla="*/ 94 w 101"/>
                <a:gd name="T63" fmla="*/ 0 h 100"/>
                <a:gd name="T64" fmla="*/ 69 w 101"/>
                <a:gd name="T65" fmla="*/ 5 h 100"/>
                <a:gd name="T66" fmla="*/ 21 w 101"/>
                <a:gd name="T67" fmla="*/ 28 h 100"/>
                <a:gd name="T68" fmla="*/ 21 w 101"/>
                <a:gd name="T69" fmla="*/ 28 h 100"/>
                <a:gd name="T70" fmla="*/ 6 w 101"/>
                <a:gd name="T71" fmla="*/ 44 h 100"/>
                <a:gd name="T72" fmla="*/ 1 w 101"/>
                <a:gd name="T73" fmla="*/ 63 h 100"/>
                <a:gd name="T74" fmla="*/ 12 w 101"/>
                <a:gd name="T75" fmla="*/ 89 h 100"/>
                <a:gd name="T76" fmla="*/ 12 w 101"/>
                <a:gd name="T77" fmla="*/ 89 h 100"/>
                <a:gd name="T78" fmla="*/ 16 w 101"/>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28" y="37"/>
                    <a:pt x="28" y="37"/>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50" name="Freeform 48"/>
            <p:cNvSpPr>
              <a:spLocks/>
            </p:cNvSpPr>
            <p:nvPr/>
          </p:nvSpPr>
          <p:spPr bwMode="auto">
            <a:xfrm>
              <a:off x="8459968" y="2909421"/>
              <a:ext cx="701961" cy="187957"/>
            </a:xfrm>
            <a:custGeom>
              <a:avLst/>
              <a:gdLst>
                <a:gd name="T0" fmla="*/ 322 w 322"/>
                <a:gd name="T1" fmla="*/ 80 h 86"/>
                <a:gd name="T2" fmla="*/ 242 w 322"/>
                <a:gd name="T3" fmla="*/ 0 h 86"/>
                <a:gd name="T4" fmla="*/ 6 w 322"/>
                <a:gd name="T5" fmla="*/ 0 h 86"/>
                <a:gd name="T6" fmla="*/ 0 w 322"/>
                <a:gd name="T7" fmla="*/ 6 h 86"/>
                <a:gd name="T8" fmla="*/ 6 w 322"/>
                <a:gd name="T9" fmla="*/ 12 h 86"/>
                <a:gd name="T10" fmla="*/ 242 w 322"/>
                <a:gd name="T11" fmla="*/ 12 h 86"/>
                <a:gd name="T12" fmla="*/ 290 w 322"/>
                <a:gd name="T13" fmla="*/ 32 h 86"/>
                <a:gd name="T14" fmla="*/ 310 w 322"/>
                <a:gd name="T15" fmla="*/ 80 h 86"/>
                <a:gd name="T16" fmla="*/ 316 w 322"/>
                <a:gd name="T17" fmla="*/ 86 h 86"/>
                <a:gd name="T18" fmla="*/ 322 w 32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86">
                  <a:moveTo>
                    <a:pt x="322" y="80"/>
                  </a:moveTo>
                  <a:cubicBezTo>
                    <a:pt x="322" y="36"/>
                    <a:pt x="286" y="0"/>
                    <a:pt x="242" y="0"/>
                  </a:cubicBezTo>
                  <a:cubicBezTo>
                    <a:pt x="6" y="0"/>
                    <a:pt x="6" y="0"/>
                    <a:pt x="6" y="0"/>
                  </a:cubicBezTo>
                  <a:cubicBezTo>
                    <a:pt x="3" y="0"/>
                    <a:pt x="0" y="3"/>
                    <a:pt x="0" y="6"/>
                  </a:cubicBezTo>
                  <a:cubicBezTo>
                    <a:pt x="0" y="9"/>
                    <a:pt x="3" y="12"/>
                    <a:pt x="6" y="12"/>
                  </a:cubicBezTo>
                  <a:cubicBezTo>
                    <a:pt x="242" y="12"/>
                    <a:pt x="242" y="12"/>
                    <a:pt x="242" y="12"/>
                  </a:cubicBezTo>
                  <a:cubicBezTo>
                    <a:pt x="261" y="12"/>
                    <a:pt x="278" y="20"/>
                    <a:pt x="290" y="32"/>
                  </a:cubicBezTo>
                  <a:cubicBezTo>
                    <a:pt x="303" y="44"/>
                    <a:pt x="310" y="62"/>
                    <a:pt x="310" y="80"/>
                  </a:cubicBezTo>
                  <a:cubicBezTo>
                    <a:pt x="310" y="84"/>
                    <a:pt x="313" y="86"/>
                    <a:pt x="316" y="86"/>
                  </a:cubicBezTo>
                  <a:cubicBezTo>
                    <a:pt x="320" y="86"/>
                    <a:pt x="322" y="84"/>
                    <a:pt x="32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51" name="Freeform 49"/>
            <p:cNvSpPr>
              <a:spLocks/>
            </p:cNvSpPr>
            <p:nvPr/>
          </p:nvSpPr>
          <p:spPr bwMode="auto">
            <a:xfrm>
              <a:off x="8237489" y="2938190"/>
              <a:ext cx="203300" cy="203300"/>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2" y="89"/>
                    <a:pt x="0" y="93"/>
                    <a:pt x="0" y="93"/>
                  </a:cubicBezTo>
                  <a:cubicBezTo>
                    <a:pt x="0" y="93"/>
                    <a:pt x="5" y="52"/>
                    <a:pt x="27" y="23"/>
                  </a:cubicBezTo>
                  <a:cubicBezTo>
                    <a:pt x="43" y="2"/>
                    <a:pt x="65" y="0"/>
                    <a:pt x="79" y="15"/>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52" name="Freeform 50"/>
            <p:cNvSpPr>
              <a:spLocks/>
            </p:cNvSpPr>
            <p:nvPr/>
          </p:nvSpPr>
          <p:spPr bwMode="auto">
            <a:xfrm>
              <a:off x="8224063" y="2936272"/>
              <a:ext cx="218643" cy="218643"/>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8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38 w 100"/>
                <a:gd name="T33" fmla="*/ 27 h 100"/>
                <a:gd name="T34" fmla="*/ 51 w 100"/>
                <a:gd name="T35" fmla="*/ 16 h 100"/>
                <a:gd name="T36" fmla="*/ 63 w 100"/>
                <a:gd name="T37" fmla="*/ 12 h 100"/>
                <a:gd name="T38" fmla="*/ 81 w 100"/>
                <a:gd name="T39" fmla="*/ 20 h 100"/>
                <a:gd name="T40" fmla="*/ 81 w 100"/>
                <a:gd name="T41" fmla="*/ 20 h 100"/>
                <a:gd name="T42" fmla="*/ 85 w 100"/>
                <a:gd name="T43" fmla="*/ 16 h 100"/>
                <a:gd name="T44" fmla="*/ 89 w 100"/>
                <a:gd name="T45" fmla="*/ 11 h 100"/>
                <a:gd name="T46" fmla="*/ 63 w 100"/>
                <a:gd name="T47" fmla="*/ 0 h 100"/>
                <a:gd name="T48" fmla="*/ 45 w 100"/>
                <a:gd name="T49" fmla="*/ 5 h 100"/>
                <a:gd name="T50" fmla="*/ 28 w 100"/>
                <a:gd name="T51" fmla="*/ 20 h 100"/>
                <a:gd name="T52" fmla="*/ 28 w 100"/>
                <a:gd name="T53" fmla="*/ 20 h 100"/>
                <a:gd name="T54" fmla="*/ 6 w 100"/>
                <a:gd name="T55" fmla="*/ 68 h 100"/>
                <a:gd name="T56" fmla="*/ 1 w 100"/>
                <a:gd name="T57" fmla="*/ 93 h 100"/>
                <a:gd name="T58" fmla="*/ 2 w 100"/>
                <a:gd name="T59" fmla="*/ 98 h 100"/>
                <a:gd name="T60" fmla="*/ 7 w 100"/>
                <a:gd name="T61" fmla="*/ 100 h 100"/>
                <a:gd name="T62" fmla="*/ 32 w 100"/>
                <a:gd name="T63" fmla="*/ 95 h 100"/>
                <a:gd name="T64" fmla="*/ 80 w 100"/>
                <a:gd name="T65" fmla="*/ 72 h 100"/>
                <a:gd name="T66" fmla="*/ 95 w 100"/>
                <a:gd name="T67" fmla="*/ 56 h 100"/>
                <a:gd name="T68" fmla="*/ 100 w 100"/>
                <a:gd name="T69" fmla="*/ 37 h 100"/>
                <a:gd name="T70" fmla="*/ 89 w 100"/>
                <a:gd name="T71" fmla="*/ 11 h 100"/>
                <a:gd name="T72" fmla="*/ 89 w 100"/>
                <a:gd name="T73" fmla="*/ 11 h 100"/>
                <a:gd name="T74" fmla="*/ 85 w 100"/>
                <a:gd name="T7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9" y="59"/>
                    <a:pt x="73" y="63"/>
                  </a:cubicBezTo>
                  <a:cubicBezTo>
                    <a:pt x="59" y="73"/>
                    <a:pt x="43" y="80"/>
                    <a:pt x="29" y="83"/>
                  </a:cubicBezTo>
                  <a:cubicBezTo>
                    <a:pt x="22" y="85"/>
                    <a:pt x="17" y="86"/>
                    <a:pt x="12" y="87"/>
                  </a:cubicBezTo>
                  <a:cubicBezTo>
                    <a:pt x="10" y="87"/>
                    <a:pt x="9" y="88"/>
                    <a:pt x="8" y="88"/>
                  </a:cubicBezTo>
                  <a:cubicBezTo>
                    <a:pt x="7" y="88"/>
                    <a:pt x="7"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3" y="94"/>
                    <a:pt x="14" y="83"/>
                    <a:pt x="17" y="70"/>
                  </a:cubicBezTo>
                  <a:cubicBezTo>
                    <a:pt x="21" y="57"/>
                    <a:pt x="28" y="41"/>
                    <a:pt x="38" y="27"/>
                  </a:cubicBezTo>
                  <a:cubicBezTo>
                    <a:pt x="38" y="27"/>
                    <a:pt x="38" y="27"/>
                    <a:pt x="38" y="27"/>
                  </a:cubicBezTo>
                  <a:cubicBezTo>
                    <a:pt x="42" y="22"/>
                    <a:pt x="46" y="18"/>
                    <a:pt x="51" y="16"/>
                  </a:cubicBezTo>
                  <a:cubicBezTo>
                    <a:pt x="55" y="13"/>
                    <a:pt x="59" y="12"/>
                    <a:pt x="63" y="12"/>
                  </a:cubicBezTo>
                  <a:cubicBezTo>
                    <a:pt x="70" y="12"/>
                    <a:pt x="75" y="15"/>
                    <a:pt x="81" y="20"/>
                  </a:cubicBezTo>
                  <a:cubicBezTo>
                    <a:pt x="81" y="20"/>
                    <a:pt x="81" y="20"/>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28" y="20"/>
                    <a:pt x="28" y="20"/>
                    <a:pt x="28" y="20"/>
                  </a:cubicBezTo>
                  <a:cubicBezTo>
                    <a:pt x="16" y="36"/>
                    <a:pt x="9" y="54"/>
                    <a:pt x="6" y="68"/>
                  </a:cubicBezTo>
                  <a:cubicBezTo>
                    <a:pt x="2" y="83"/>
                    <a:pt x="1" y="93"/>
                    <a:pt x="1" y="93"/>
                  </a:cubicBezTo>
                  <a:cubicBezTo>
                    <a:pt x="0" y="95"/>
                    <a:pt x="1" y="97"/>
                    <a:pt x="2" y="98"/>
                  </a:cubicBezTo>
                  <a:cubicBezTo>
                    <a:pt x="4" y="100"/>
                    <a:pt x="5" y="100"/>
                    <a:pt x="7" y="100"/>
                  </a:cubicBezTo>
                  <a:cubicBezTo>
                    <a:pt x="7" y="100"/>
                    <a:pt x="18" y="99"/>
                    <a:pt x="32" y="95"/>
                  </a:cubicBezTo>
                  <a:cubicBezTo>
                    <a:pt x="47" y="91"/>
                    <a:pt x="65" y="84"/>
                    <a:pt x="80" y="72"/>
                  </a:cubicBezTo>
                  <a:cubicBezTo>
                    <a:pt x="87" y="67"/>
                    <a:pt x="92" y="62"/>
                    <a:pt x="95" y="56"/>
                  </a:cubicBezTo>
                  <a:cubicBezTo>
                    <a:pt x="99" y="50"/>
                    <a:pt x="100" y="43"/>
                    <a:pt x="100" y="37"/>
                  </a:cubicBezTo>
                  <a:cubicBezTo>
                    <a:pt x="100" y="28"/>
                    <a:pt x="96" y="18"/>
                    <a:pt x="89" y="11"/>
                  </a:cubicBezTo>
                  <a:cubicBezTo>
                    <a:pt x="89" y="11"/>
                    <a:pt x="89" y="11"/>
                    <a:pt x="89" y="11"/>
                  </a:cubicBezTo>
                  <a:lnTo>
                    <a:pt x="85" y="16"/>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53" name="Freeform 51"/>
            <p:cNvSpPr>
              <a:spLocks/>
            </p:cNvSpPr>
            <p:nvPr/>
          </p:nvSpPr>
          <p:spPr bwMode="auto">
            <a:xfrm>
              <a:off x="8237489" y="2704203"/>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54" name="Freeform 52"/>
            <p:cNvSpPr>
              <a:spLocks/>
            </p:cNvSpPr>
            <p:nvPr/>
          </p:nvSpPr>
          <p:spPr bwMode="auto">
            <a:xfrm>
              <a:off x="8224063" y="2690777"/>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1 w 100"/>
                <a:gd name="T19" fmla="*/ 7 h 100"/>
                <a:gd name="T20" fmla="*/ 6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3" y="37"/>
                    <a:pt x="73" y="3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55" name="Freeform 53"/>
            <p:cNvSpPr>
              <a:spLocks/>
            </p:cNvSpPr>
            <p:nvPr/>
          </p:nvSpPr>
          <p:spPr bwMode="auto">
            <a:xfrm>
              <a:off x="9136996" y="2648583"/>
              <a:ext cx="615654" cy="186039"/>
            </a:xfrm>
            <a:custGeom>
              <a:avLst/>
              <a:gdLst>
                <a:gd name="T0" fmla="*/ 12 w 283"/>
                <a:gd name="T1" fmla="*/ 80 h 86"/>
                <a:gd name="T2" fmla="*/ 33 w 283"/>
                <a:gd name="T3" fmla="*/ 32 h 86"/>
                <a:gd name="T4" fmla="*/ 81 w 283"/>
                <a:gd name="T5" fmla="*/ 12 h 86"/>
                <a:gd name="T6" fmla="*/ 277 w 283"/>
                <a:gd name="T7" fmla="*/ 12 h 86"/>
                <a:gd name="T8" fmla="*/ 283 w 283"/>
                <a:gd name="T9" fmla="*/ 6 h 86"/>
                <a:gd name="T10" fmla="*/ 277 w 283"/>
                <a:gd name="T11" fmla="*/ 0 h 86"/>
                <a:gd name="T12" fmla="*/ 81 w 283"/>
                <a:gd name="T13" fmla="*/ 0 h 86"/>
                <a:gd name="T14" fmla="*/ 0 w 283"/>
                <a:gd name="T15" fmla="*/ 80 h 86"/>
                <a:gd name="T16" fmla="*/ 6 w 283"/>
                <a:gd name="T17" fmla="*/ 86 h 86"/>
                <a:gd name="T18" fmla="*/ 12 w 28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86">
                  <a:moveTo>
                    <a:pt x="12" y="80"/>
                  </a:moveTo>
                  <a:cubicBezTo>
                    <a:pt x="12" y="62"/>
                    <a:pt x="20" y="44"/>
                    <a:pt x="33" y="32"/>
                  </a:cubicBezTo>
                  <a:cubicBezTo>
                    <a:pt x="45" y="20"/>
                    <a:pt x="62" y="12"/>
                    <a:pt x="81" y="12"/>
                  </a:cubicBezTo>
                  <a:cubicBezTo>
                    <a:pt x="277" y="12"/>
                    <a:pt x="277" y="12"/>
                    <a:pt x="277" y="12"/>
                  </a:cubicBezTo>
                  <a:cubicBezTo>
                    <a:pt x="280" y="12"/>
                    <a:pt x="283" y="9"/>
                    <a:pt x="283" y="6"/>
                  </a:cubicBezTo>
                  <a:cubicBezTo>
                    <a:pt x="283" y="3"/>
                    <a:pt x="280" y="0"/>
                    <a:pt x="27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56" name="Freeform 54"/>
            <p:cNvSpPr>
              <a:spLocks/>
            </p:cNvSpPr>
            <p:nvPr/>
          </p:nvSpPr>
          <p:spPr bwMode="auto">
            <a:xfrm>
              <a:off x="9773747" y="2443365"/>
              <a:ext cx="199464" cy="201382"/>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57" name="Freeform 55"/>
            <p:cNvSpPr>
              <a:spLocks/>
            </p:cNvSpPr>
            <p:nvPr/>
          </p:nvSpPr>
          <p:spPr bwMode="auto">
            <a:xfrm>
              <a:off x="9767993" y="2429939"/>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63 w 101"/>
                <a:gd name="T33" fmla="*/ 73 h 100"/>
                <a:gd name="T34" fmla="*/ 50 w 101"/>
                <a:gd name="T35" fmla="*/ 84 h 100"/>
                <a:gd name="T36" fmla="*/ 38 w 101"/>
                <a:gd name="T37" fmla="*/ 88 h 100"/>
                <a:gd name="T38" fmla="*/ 20 w 101"/>
                <a:gd name="T39" fmla="*/ 80 h 100"/>
                <a:gd name="T40" fmla="*/ 20 w 101"/>
                <a:gd name="T41" fmla="*/ 80 h 100"/>
                <a:gd name="T42" fmla="*/ 16 w 101"/>
                <a:gd name="T43" fmla="*/ 85 h 100"/>
                <a:gd name="T44" fmla="*/ 12 w 101"/>
                <a:gd name="T45" fmla="*/ 89 h 100"/>
                <a:gd name="T46" fmla="*/ 38 w 101"/>
                <a:gd name="T47" fmla="*/ 100 h 100"/>
                <a:gd name="T48" fmla="*/ 56 w 101"/>
                <a:gd name="T49" fmla="*/ 95 h 100"/>
                <a:gd name="T50" fmla="*/ 73 w 101"/>
                <a:gd name="T51" fmla="*/ 80 h 100"/>
                <a:gd name="T52" fmla="*/ 73 w 101"/>
                <a:gd name="T53" fmla="*/ 80 h 100"/>
                <a:gd name="T54" fmla="*/ 95 w 101"/>
                <a:gd name="T55" fmla="*/ 32 h 100"/>
                <a:gd name="T56" fmla="*/ 100 w 101"/>
                <a:gd name="T57" fmla="*/ 7 h 100"/>
                <a:gd name="T58" fmla="*/ 99 w 101"/>
                <a:gd name="T59" fmla="*/ 2 h 100"/>
                <a:gd name="T60" fmla="*/ 94 w 101"/>
                <a:gd name="T61" fmla="*/ 0 h 100"/>
                <a:gd name="T62" fmla="*/ 69 w 101"/>
                <a:gd name="T63" fmla="*/ 5 h 100"/>
                <a:gd name="T64" fmla="*/ 21 w 101"/>
                <a:gd name="T65" fmla="*/ 28 h 100"/>
                <a:gd name="T66" fmla="*/ 6 w 101"/>
                <a:gd name="T67" fmla="*/ 44 h 100"/>
                <a:gd name="T68" fmla="*/ 1 w 101"/>
                <a:gd name="T69" fmla="*/ 63 h 100"/>
                <a:gd name="T70" fmla="*/ 12 w 101"/>
                <a:gd name="T71" fmla="*/ 89 h 100"/>
                <a:gd name="T72" fmla="*/ 12 w 101"/>
                <a:gd name="T73" fmla="*/ 89 h 100"/>
                <a:gd name="T74" fmla="*/ 16 w 101"/>
                <a:gd name="T7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58" name="Freeform 56"/>
            <p:cNvSpPr>
              <a:spLocks/>
            </p:cNvSpPr>
            <p:nvPr/>
          </p:nvSpPr>
          <p:spPr bwMode="auto">
            <a:xfrm>
              <a:off x="8548193" y="2560358"/>
              <a:ext cx="613736" cy="187957"/>
            </a:xfrm>
            <a:custGeom>
              <a:avLst/>
              <a:gdLst>
                <a:gd name="T0" fmla="*/ 282 w 282"/>
                <a:gd name="T1" fmla="*/ 80 h 86"/>
                <a:gd name="T2" fmla="*/ 202 w 282"/>
                <a:gd name="T3" fmla="*/ 0 h 86"/>
                <a:gd name="T4" fmla="*/ 6 w 282"/>
                <a:gd name="T5" fmla="*/ 0 h 86"/>
                <a:gd name="T6" fmla="*/ 0 w 282"/>
                <a:gd name="T7" fmla="*/ 6 h 86"/>
                <a:gd name="T8" fmla="*/ 6 w 282"/>
                <a:gd name="T9" fmla="*/ 12 h 86"/>
                <a:gd name="T10" fmla="*/ 202 w 282"/>
                <a:gd name="T11" fmla="*/ 12 h 86"/>
                <a:gd name="T12" fmla="*/ 250 w 282"/>
                <a:gd name="T13" fmla="*/ 32 h 86"/>
                <a:gd name="T14" fmla="*/ 270 w 282"/>
                <a:gd name="T15" fmla="*/ 80 h 86"/>
                <a:gd name="T16" fmla="*/ 276 w 282"/>
                <a:gd name="T17" fmla="*/ 86 h 86"/>
                <a:gd name="T18" fmla="*/ 282 w 28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86">
                  <a:moveTo>
                    <a:pt x="282" y="80"/>
                  </a:moveTo>
                  <a:cubicBezTo>
                    <a:pt x="282" y="36"/>
                    <a:pt x="246" y="0"/>
                    <a:pt x="202" y="0"/>
                  </a:cubicBezTo>
                  <a:cubicBezTo>
                    <a:pt x="6" y="0"/>
                    <a:pt x="6" y="0"/>
                    <a:pt x="6" y="0"/>
                  </a:cubicBezTo>
                  <a:cubicBezTo>
                    <a:pt x="3" y="0"/>
                    <a:pt x="0" y="3"/>
                    <a:pt x="0" y="6"/>
                  </a:cubicBezTo>
                  <a:cubicBezTo>
                    <a:pt x="0" y="9"/>
                    <a:pt x="3" y="12"/>
                    <a:pt x="6" y="12"/>
                  </a:cubicBezTo>
                  <a:cubicBezTo>
                    <a:pt x="202" y="12"/>
                    <a:pt x="202" y="12"/>
                    <a:pt x="202" y="12"/>
                  </a:cubicBezTo>
                  <a:cubicBezTo>
                    <a:pt x="221" y="12"/>
                    <a:pt x="238" y="20"/>
                    <a:pt x="250" y="32"/>
                  </a:cubicBezTo>
                  <a:cubicBezTo>
                    <a:pt x="263" y="44"/>
                    <a:pt x="270" y="62"/>
                    <a:pt x="270" y="80"/>
                  </a:cubicBezTo>
                  <a:cubicBezTo>
                    <a:pt x="270" y="84"/>
                    <a:pt x="273" y="86"/>
                    <a:pt x="276" y="86"/>
                  </a:cubicBezTo>
                  <a:cubicBezTo>
                    <a:pt x="280" y="86"/>
                    <a:pt x="282" y="84"/>
                    <a:pt x="282" y="8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59" name="Freeform 57"/>
            <p:cNvSpPr>
              <a:spLocks/>
            </p:cNvSpPr>
            <p:nvPr/>
          </p:nvSpPr>
          <p:spPr bwMode="auto">
            <a:xfrm>
              <a:off x="8325713" y="2355140"/>
              <a:ext cx="201382"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60" name="Freeform 58"/>
            <p:cNvSpPr>
              <a:spLocks/>
            </p:cNvSpPr>
            <p:nvPr/>
          </p:nvSpPr>
          <p:spPr bwMode="auto">
            <a:xfrm>
              <a:off x="8312288" y="2341715"/>
              <a:ext cx="216726"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grpFill/>
            <a:ln>
              <a:solidFill>
                <a:srgbClr val="56174F"/>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61" name="Oval 59"/>
            <p:cNvSpPr>
              <a:spLocks noChangeArrowheads="1"/>
            </p:cNvSpPr>
            <p:nvPr/>
          </p:nvSpPr>
          <p:spPr bwMode="auto">
            <a:xfrm>
              <a:off x="9674015" y="2731054"/>
              <a:ext cx="132337"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62" name="Freeform 60"/>
            <p:cNvSpPr>
              <a:spLocks/>
            </p:cNvSpPr>
            <p:nvPr/>
          </p:nvSpPr>
          <p:spPr bwMode="auto">
            <a:xfrm>
              <a:off x="9662507" y="2717628"/>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63" name="Oval 61"/>
            <p:cNvSpPr>
              <a:spLocks noChangeArrowheads="1"/>
            </p:cNvSpPr>
            <p:nvPr/>
          </p:nvSpPr>
          <p:spPr bwMode="auto">
            <a:xfrm>
              <a:off x="9403587" y="2731054"/>
              <a:ext cx="132337"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64" name="Freeform 62"/>
            <p:cNvSpPr>
              <a:spLocks/>
            </p:cNvSpPr>
            <p:nvPr/>
          </p:nvSpPr>
          <p:spPr bwMode="auto">
            <a:xfrm>
              <a:off x="9392080" y="2717628"/>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65" name="Oval 63"/>
            <p:cNvSpPr>
              <a:spLocks noChangeArrowheads="1"/>
            </p:cNvSpPr>
            <p:nvPr/>
          </p:nvSpPr>
          <p:spPr bwMode="auto">
            <a:xfrm>
              <a:off x="8494491" y="2640911"/>
              <a:ext cx="130419"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66" name="Freeform 64"/>
            <p:cNvSpPr>
              <a:spLocks/>
            </p:cNvSpPr>
            <p:nvPr/>
          </p:nvSpPr>
          <p:spPr bwMode="auto">
            <a:xfrm>
              <a:off x="8481065" y="2627486"/>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67" name="Oval 65"/>
            <p:cNvSpPr>
              <a:spLocks noChangeArrowheads="1"/>
            </p:cNvSpPr>
            <p:nvPr/>
          </p:nvSpPr>
          <p:spPr bwMode="auto">
            <a:xfrm>
              <a:off x="8605731" y="3001481"/>
              <a:ext cx="130419"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68" name="Freeform 66"/>
            <p:cNvSpPr>
              <a:spLocks/>
            </p:cNvSpPr>
            <p:nvPr/>
          </p:nvSpPr>
          <p:spPr bwMode="auto">
            <a:xfrm>
              <a:off x="8592305" y="298805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69" name="Oval 67"/>
            <p:cNvSpPr>
              <a:spLocks noChangeArrowheads="1"/>
            </p:cNvSpPr>
            <p:nvPr/>
          </p:nvSpPr>
          <p:spPr bwMode="auto">
            <a:xfrm>
              <a:off x="8916434" y="3001481"/>
              <a:ext cx="130419"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70" name="Freeform 68"/>
            <p:cNvSpPr>
              <a:spLocks/>
            </p:cNvSpPr>
            <p:nvPr/>
          </p:nvSpPr>
          <p:spPr bwMode="auto">
            <a:xfrm>
              <a:off x="8903009" y="298805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71" name="Oval 69"/>
            <p:cNvSpPr>
              <a:spLocks noChangeArrowheads="1"/>
            </p:cNvSpPr>
            <p:nvPr/>
          </p:nvSpPr>
          <p:spPr bwMode="auto">
            <a:xfrm>
              <a:off x="8810949" y="2640911"/>
              <a:ext cx="130419"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72" name="Freeform 70"/>
            <p:cNvSpPr>
              <a:spLocks/>
            </p:cNvSpPr>
            <p:nvPr/>
          </p:nvSpPr>
          <p:spPr bwMode="auto">
            <a:xfrm>
              <a:off x="8797523" y="262748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59"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59" y="29"/>
                    <a:pt x="60" y="36"/>
                  </a:cubicBezTo>
                  <a:cubicBezTo>
                    <a:pt x="66" y="36"/>
                    <a:pt x="66" y="36"/>
                    <a:pt x="66" y="36"/>
                  </a:cubicBezTo>
                  <a:cubicBezTo>
                    <a:pt x="72" y="36"/>
                    <a:pt x="72" y="36"/>
                    <a:pt x="72" y="36"/>
                  </a:cubicBezTo>
                  <a:cubicBezTo>
                    <a:pt x="71" y="16"/>
                    <a:pt x="55" y="0"/>
                    <a:pt x="36" y="0"/>
                  </a:cubicBezTo>
                  <a:cubicBezTo>
                    <a:pt x="16" y="0"/>
                    <a:pt x="0" y="16"/>
                    <a:pt x="0" y="36"/>
                  </a:cubicBezTo>
                  <a:cubicBezTo>
                    <a:pt x="0" y="56"/>
                    <a:pt x="16" y="72"/>
                    <a:pt x="36" y="72"/>
                  </a:cubicBezTo>
                  <a:cubicBezTo>
                    <a:pt x="55" y="72"/>
                    <a:pt x="71"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73" name="Oval 71"/>
            <p:cNvSpPr>
              <a:spLocks noChangeArrowheads="1"/>
            </p:cNvSpPr>
            <p:nvPr/>
          </p:nvSpPr>
          <p:spPr bwMode="auto">
            <a:xfrm>
              <a:off x="9601134" y="3087788"/>
              <a:ext cx="130419" cy="132337"/>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74" name="Freeform 72"/>
            <p:cNvSpPr>
              <a:spLocks/>
            </p:cNvSpPr>
            <p:nvPr/>
          </p:nvSpPr>
          <p:spPr bwMode="auto">
            <a:xfrm>
              <a:off x="9587708" y="3076280"/>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75" name="Oval 73"/>
            <p:cNvSpPr>
              <a:spLocks noChangeArrowheads="1"/>
            </p:cNvSpPr>
            <p:nvPr/>
          </p:nvSpPr>
          <p:spPr bwMode="auto">
            <a:xfrm>
              <a:off x="9273169" y="3087788"/>
              <a:ext cx="130419" cy="132337"/>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76" name="Freeform 74"/>
            <p:cNvSpPr>
              <a:spLocks/>
            </p:cNvSpPr>
            <p:nvPr/>
          </p:nvSpPr>
          <p:spPr bwMode="auto">
            <a:xfrm>
              <a:off x="9259743" y="3076280"/>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grpSp>
      <p:grpSp>
        <p:nvGrpSpPr>
          <p:cNvPr id="16" name="Group 15">
            <a:extLst>
              <a:ext uri="{FF2B5EF4-FFF2-40B4-BE49-F238E27FC236}">
                <a16:creationId xmlns:a16="http://schemas.microsoft.com/office/drawing/2014/main" id="{AF46EAF3-BF56-84A4-F274-9EC0F7503124}"/>
              </a:ext>
            </a:extLst>
          </p:cNvPr>
          <p:cNvGrpSpPr/>
          <p:nvPr/>
        </p:nvGrpSpPr>
        <p:grpSpPr>
          <a:xfrm>
            <a:off x="3319787" y="3971372"/>
            <a:ext cx="656698" cy="1835733"/>
            <a:chOff x="5702990" y="3236809"/>
            <a:chExt cx="820872" cy="2294666"/>
          </a:xfrm>
          <a:solidFill>
            <a:schemeClr val="accent4"/>
          </a:solidFill>
        </p:grpSpPr>
        <p:sp>
          <p:nvSpPr>
            <p:cNvPr id="81" name="Freeform 96">
              <a:extLst>
                <a:ext uri="{FF2B5EF4-FFF2-40B4-BE49-F238E27FC236}">
                  <a16:creationId xmlns:a16="http://schemas.microsoft.com/office/drawing/2014/main" id="{CD5DDEF0-C41F-37E2-308B-1B10E0858CDD}"/>
                </a:ext>
              </a:extLst>
            </p:cNvPr>
            <p:cNvSpPr>
              <a:spLocks/>
            </p:cNvSpPr>
            <p:nvPr/>
          </p:nvSpPr>
          <p:spPr bwMode="auto">
            <a:xfrm>
              <a:off x="6098736" y="3634348"/>
              <a:ext cx="220875" cy="1897127"/>
            </a:xfrm>
            <a:custGeom>
              <a:avLst/>
              <a:gdLst>
                <a:gd name="T0" fmla="*/ 81 w 87"/>
                <a:gd name="T1" fmla="*/ 1129 h 1141"/>
                <a:gd name="T2" fmla="*/ 32 w 87"/>
                <a:gd name="T3" fmla="*/ 1109 h 1141"/>
                <a:gd name="T4" fmla="*/ 12 w 87"/>
                <a:gd name="T5" fmla="*/ 1060 h 1141"/>
                <a:gd name="T6" fmla="*/ 12 w 87"/>
                <a:gd name="T7" fmla="*/ 6 h 1141"/>
                <a:gd name="T8" fmla="*/ 6 w 87"/>
                <a:gd name="T9" fmla="*/ 0 h 1141"/>
                <a:gd name="T10" fmla="*/ 0 w 87"/>
                <a:gd name="T11" fmla="*/ 6 h 1141"/>
                <a:gd name="T12" fmla="*/ 0 w 87"/>
                <a:gd name="T13" fmla="*/ 1060 h 1141"/>
                <a:gd name="T14" fmla="*/ 81 w 87"/>
                <a:gd name="T15" fmla="*/ 1141 h 1141"/>
                <a:gd name="T16" fmla="*/ 87 w 87"/>
                <a:gd name="T17" fmla="*/ 1135 h 1141"/>
                <a:gd name="T18" fmla="*/ 81 w 87"/>
                <a:gd name="T19" fmla="*/ 1129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41">
                  <a:moveTo>
                    <a:pt x="81" y="1129"/>
                  </a:moveTo>
                  <a:cubicBezTo>
                    <a:pt x="62" y="1129"/>
                    <a:pt x="45" y="1121"/>
                    <a:pt x="32" y="1109"/>
                  </a:cubicBezTo>
                  <a:cubicBezTo>
                    <a:pt x="20" y="1096"/>
                    <a:pt x="12" y="1079"/>
                    <a:pt x="12" y="1060"/>
                  </a:cubicBezTo>
                  <a:cubicBezTo>
                    <a:pt x="12" y="6"/>
                    <a:pt x="12" y="6"/>
                    <a:pt x="12" y="6"/>
                  </a:cubicBezTo>
                  <a:cubicBezTo>
                    <a:pt x="12" y="2"/>
                    <a:pt x="10" y="0"/>
                    <a:pt x="6" y="0"/>
                  </a:cubicBezTo>
                  <a:cubicBezTo>
                    <a:pt x="3" y="0"/>
                    <a:pt x="0" y="2"/>
                    <a:pt x="0" y="6"/>
                  </a:cubicBezTo>
                  <a:cubicBezTo>
                    <a:pt x="0" y="1060"/>
                    <a:pt x="0" y="1060"/>
                    <a:pt x="0" y="1060"/>
                  </a:cubicBezTo>
                  <a:cubicBezTo>
                    <a:pt x="0" y="1105"/>
                    <a:pt x="36" y="1141"/>
                    <a:pt x="81" y="1141"/>
                  </a:cubicBezTo>
                  <a:cubicBezTo>
                    <a:pt x="84" y="1141"/>
                    <a:pt x="87" y="1138"/>
                    <a:pt x="87" y="1135"/>
                  </a:cubicBezTo>
                  <a:cubicBezTo>
                    <a:pt x="87" y="1131"/>
                    <a:pt x="84" y="1129"/>
                    <a:pt x="81" y="1129"/>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82" name="Freeform 100">
              <a:extLst>
                <a:ext uri="{FF2B5EF4-FFF2-40B4-BE49-F238E27FC236}">
                  <a16:creationId xmlns:a16="http://schemas.microsoft.com/office/drawing/2014/main" id="{B7447E1C-4D28-7926-21CC-78492649AECB}"/>
                </a:ext>
              </a:extLst>
            </p:cNvPr>
            <p:cNvSpPr>
              <a:spLocks/>
            </p:cNvSpPr>
            <p:nvPr/>
          </p:nvSpPr>
          <p:spPr bwMode="auto">
            <a:xfrm>
              <a:off x="5938895" y="3463124"/>
              <a:ext cx="187957" cy="187957"/>
            </a:xfrm>
            <a:custGeom>
              <a:avLst/>
              <a:gdLst>
                <a:gd name="T0" fmla="*/ 6 w 86"/>
                <a:gd name="T1" fmla="*/ 12 h 86"/>
                <a:gd name="T2" fmla="*/ 54 w 86"/>
                <a:gd name="T3" fmla="*/ 32 h 86"/>
                <a:gd name="T4" fmla="*/ 74 w 86"/>
                <a:gd name="T5" fmla="*/ 80 h 86"/>
                <a:gd name="T6" fmla="*/ 80 w 86"/>
                <a:gd name="T7" fmla="*/ 86 h 86"/>
                <a:gd name="T8" fmla="*/ 86 w 86"/>
                <a:gd name="T9" fmla="*/ 80 h 86"/>
                <a:gd name="T10" fmla="*/ 6 w 86"/>
                <a:gd name="T11" fmla="*/ 0 h 86"/>
                <a:gd name="T12" fmla="*/ 0 w 86"/>
                <a:gd name="T13" fmla="*/ 6 h 86"/>
                <a:gd name="T14" fmla="*/ 6 w 86"/>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6" y="12"/>
                  </a:moveTo>
                  <a:cubicBezTo>
                    <a:pt x="25" y="12"/>
                    <a:pt x="42" y="20"/>
                    <a:pt x="54" y="32"/>
                  </a:cubicBezTo>
                  <a:cubicBezTo>
                    <a:pt x="67" y="44"/>
                    <a:pt x="74" y="62"/>
                    <a:pt x="74" y="80"/>
                  </a:cubicBezTo>
                  <a:cubicBezTo>
                    <a:pt x="74" y="84"/>
                    <a:pt x="77" y="86"/>
                    <a:pt x="80" y="86"/>
                  </a:cubicBezTo>
                  <a:cubicBezTo>
                    <a:pt x="84" y="86"/>
                    <a:pt x="86" y="84"/>
                    <a:pt x="86" y="80"/>
                  </a:cubicBezTo>
                  <a:cubicBezTo>
                    <a:pt x="86" y="36"/>
                    <a:pt x="50" y="0"/>
                    <a:pt x="6" y="0"/>
                  </a:cubicBezTo>
                  <a:cubicBezTo>
                    <a:pt x="3" y="0"/>
                    <a:pt x="0" y="3"/>
                    <a:pt x="0" y="6"/>
                  </a:cubicBezTo>
                  <a:cubicBezTo>
                    <a:pt x="0" y="9"/>
                    <a:pt x="3" y="12"/>
                    <a:pt x="6" y="12"/>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83" name="Freeform 101">
              <a:extLst>
                <a:ext uri="{FF2B5EF4-FFF2-40B4-BE49-F238E27FC236}">
                  <a16:creationId xmlns:a16="http://schemas.microsoft.com/office/drawing/2014/main" id="{3B19268F-8037-4369-D9BB-A970C974EDB8}"/>
                </a:ext>
              </a:extLst>
            </p:cNvPr>
            <p:cNvSpPr>
              <a:spLocks/>
            </p:cNvSpPr>
            <p:nvPr/>
          </p:nvSpPr>
          <p:spPr bwMode="auto">
            <a:xfrm>
              <a:off x="5716416" y="3491893"/>
              <a:ext cx="203300" cy="203300"/>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1" y="89"/>
                    <a:pt x="0" y="93"/>
                    <a:pt x="0" y="93"/>
                  </a:cubicBezTo>
                  <a:cubicBezTo>
                    <a:pt x="0" y="93"/>
                    <a:pt x="4" y="52"/>
                    <a:pt x="27" y="23"/>
                  </a:cubicBezTo>
                  <a:cubicBezTo>
                    <a:pt x="43" y="2"/>
                    <a:pt x="64" y="0"/>
                    <a:pt x="79" y="15"/>
                  </a:cubicBezTo>
                  <a:close/>
                </a:path>
              </a:pathLst>
            </a:custGeom>
            <a:grpFill/>
            <a:ln>
              <a:solidFill>
                <a:srgbClr val="FFC000"/>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99" name="Freeform 102">
              <a:extLst>
                <a:ext uri="{FF2B5EF4-FFF2-40B4-BE49-F238E27FC236}">
                  <a16:creationId xmlns:a16="http://schemas.microsoft.com/office/drawing/2014/main" id="{887D4A0E-E1BD-EC24-9304-CDA9C617173C}"/>
                </a:ext>
              </a:extLst>
            </p:cNvPr>
            <p:cNvSpPr>
              <a:spLocks/>
            </p:cNvSpPr>
            <p:nvPr/>
          </p:nvSpPr>
          <p:spPr bwMode="auto">
            <a:xfrm>
              <a:off x="5702990" y="3489975"/>
              <a:ext cx="218643" cy="218643"/>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51 w 100"/>
                <a:gd name="T33" fmla="*/ 16 h 100"/>
                <a:gd name="T34" fmla="*/ 63 w 100"/>
                <a:gd name="T35" fmla="*/ 12 h 100"/>
                <a:gd name="T36" fmla="*/ 81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9"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4" y="83"/>
                    <a:pt x="17" y="70"/>
                  </a:cubicBezTo>
                  <a:cubicBezTo>
                    <a:pt x="21" y="57"/>
                    <a:pt x="27" y="41"/>
                    <a:pt x="38" y="27"/>
                  </a:cubicBezTo>
                  <a:cubicBezTo>
                    <a:pt x="42" y="22"/>
                    <a:pt x="46" y="18"/>
                    <a:pt x="51" y="16"/>
                  </a:cubicBezTo>
                  <a:cubicBezTo>
                    <a:pt x="55" y="13"/>
                    <a:pt x="59" y="12"/>
                    <a:pt x="63" y="12"/>
                  </a:cubicBezTo>
                  <a:cubicBezTo>
                    <a:pt x="69" y="12"/>
                    <a:pt x="75" y="15"/>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7" y="91"/>
                    <a:pt x="65" y="84"/>
                    <a:pt x="80" y="72"/>
                  </a:cubicBezTo>
                  <a:cubicBezTo>
                    <a:pt x="87" y="67"/>
                    <a:pt x="92" y="62"/>
                    <a:pt x="95" y="56"/>
                  </a:cubicBezTo>
                  <a:cubicBezTo>
                    <a:pt x="99" y="50"/>
                    <a:pt x="100" y="43"/>
                    <a:pt x="100" y="37"/>
                  </a:cubicBezTo>
                  <a:cubicBezTo>
                    <a:pt x="100" y="28"/>
                    <a:pt x="96" y="18"/>
                    <a:pt x="89" y="11"/>
                  </a:cubicBezTo>
                  <a:lnTo>
                    <a:pt x="85" y="1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00" name="Freeform 103">
              <a:extLst>
                <a:ext uri="{FF2B5EF4-FFF2-40B4-BE49-F238E27FC236}">
                  <a16:creationId xmlns:a16="http://schemas.microsoft.com/office/drawing/2014/main" id="{6162962E-A3B1-235C-3915-5C96AE7F4DEE}"/>
                </a:ext>
              </a:extLst>
            </p:cNvPr>
            <p:cNvSpPr>
              <a:spLocks/>
            </p:cNvSpPr>
            <p:nvPr/>
          </p:nvSpPr>
          <p:spPr bwMode="auto">
            <a:xfrm>
              <a:off x="5716416" y="3257906"/>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grpFill/>
            <a:ln>
              <a:solidFill>
                <a:srgbClr val="FFC000"/>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01" name="Freeform 104">
              <a:extLst>
                <a:ext uri="{FF2B5EF4-FFF2-40B4-BE49-F238E27FC236}">
                  <a16:creationId xmlns:a16="http://schemas.microsoft.com/office/drawing/2014/main" id="{A139E655-7ADE-637D-863A-3BE67B8BC8AA}"/>
                </a:ext>
              </a:extLst>
            </p:cNvPr>
            <p:cNvSpPr>
              <a:spLocks/>
            </p:cNvSpPr>
            <p:nvPr/>
          </p:nvSpPr>
          <p:spPr bwMode="auto">
            <a:xfrm>
              <a:off x="5702990" y="3246399"/>
              <a:ext cx="218643" cy="216726"/>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0 w 100"/>
                <a:gd name="T17" fmla="*/ 7 h 100"/>
                <a:gd name="T18" fmla="*/ 5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18" name="Freeform 105">
              <a:extLst>
                <a:ext uri="{FF2B5EF4-FFF2-40B4-BE49-F238E27FC236}">
                  <a16:creationId xmlns:a16="http://schemas.microsoft.com/office/drawing/2014/main" id="{AEDD3DA1-7056-8EA4-946D-822F5E047EF7}"/>
                </a:ext>
              </a:extLst>
            </p:cNvPr>
            <p:cNvSpPr>
              <a:spLocks/>
            </p:cNvSpPr>
            <p:nvPr/>
          </p:nvSpPr>
          <p:spPr bwMode="auto">
            <a:xfrm>
              <a:off x="6100001" y="3551349"/>
              <a:ext cx="189875" cy="187957"/>
            </a:xfrm>
            <a:custGeom>
              <a:avLst/>
              <a:gdLst>
                <a:gd name="T0" fmla="*/ 81 w 87"/>
                <a:gd name="T1" fmla="*/ 0 h 86"/>
                <a:gd name="T2" fmla="*/ 0 w 87"/>
                <a:gd name="T3" fmla="*/ 80 h 86"/>
                <a:gd name="T4" fmla="*/ 6 w 87"/>
                <a:gd name="T5" fmla="*/ 86 h 86"/>
                <a:gd name="T6" fmla="*/ 12 w 87"/>
                <a:gd name="T7" fmla="*/ 80 h 86"/>
                <a:gd name="T8" fmla="*/ 32 w 87"/>
                <a:gd name="T9" fmla="*/ 32 h 86"/>
                <a:gd name="T10" fmla="*/ 81 w 87"/>
                <a:gd name="T11" fmla="*/ 12 h 86"/>
                <a:gd name="T12" fmla="*/ 87 w 87"/>
                <a:gd name="T13" fmla="*/ 6 h 86"/>
                <a:gd name="T14" fmla="*/ 81 w 8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6">
                  <a:moveTo>
                    <a:pt x="81" y="0"/>
                  </a:moveTo>
                  <a:cubicBezTo>
                    <a:pt x="36" y="0"/>
                    <a:pt x="0" y="36"/>
                    <a:pt x="0" y="80"/>
                  </a:cubicBezTo>
                  <a:cubicBezTo>
                    <a:pt x="0" y="84"/>
                    <a:pt x="3" y="86"/>
                    <a:pt x="6" y="86"/>
                  </a:cubicBezTo>
                  <a:cubicBezTo>
                    <a:pt x="10" y="86"/>
                    <a:pt x="12" y="84"/>
                    <a:pt x="12" y="80"/>
                  </a:cubicBezTo>
                  <a:cubicBezTo>
                    <a:pt x="12" y="62"/>
                    <a:pt x="20" y="44"/>
                    <a:pt x="32" y="32"/>
                  </a:cubicBezTo>
                  <a:cubicBezTo>
                    <a:pt x="45" y="20"/>
                    <a:pt x="62" y="12"/>
                    <a:pt x="81" y="12"/>
                  </a:cubicBezTo>
                  <a:cubicBezTo>
                    <a:pt x="84" y="12"/>
                    <a:pt x="87" y="9"/>
                    <a:pt x="87" y="6"/>
                  </a:cubicBezTo>
                  <a:cubicBezTo>
                    <a:pt x="87" y="3"/>
                    <a:pt x="84" y="0"/>
                    <a:pt x="81" y="0"/>
                  </a:cubicBez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19" name="Freeform 106">
              <a:extLst>
                <a:ext uri="{FF2B5EF4-FFF2-40B4-BE49-F238E27FC236}">
                  <a16:creationId xmlns:a16="http://schemas.microsoft.com/office/drawing/2014/main" id="{FFB870A0-D9CA-DD37-3CCA-F5CF8052B8F7}"/>
                </a:ext>
              </a:extLst>
            </p:cNvPr>
            <p:cNvSpPr>
              <a:spLocks/>
            </p:cNvSpPr>
            <p:nvPr/>
          </p:nvSpPr>
          <p:spPr bwMode="auto">
            <a:xfrm>
              <a:off x="6307137" y="3580117"/>
              <a:ext cx="203300" cy="203300"/>
            </a:xfrm>
            <a:custGeom>
              <a:avLst/>
              <a:gdLst>
                <a:gd name="T0" fmla="*/ 15 w 93"/>
                <a:gd name="T1" fmla="*/ 15 h 93"/>
                <a:gd name="T2" fmla="*/ 23 w 93"/>
                <a:gd name="T3" fmla="*/ 67 h 93"/>
                <a:gd name="T4" fmla="*/ 93 w 93"/>
                <a:gd name="T5" fmla="*/ 93 h 93"/>
                <a:gd name="T6" fmla="*/ 67 w 93"/>
                <a:gd name="T7" fmla="*/ 23 h 93"/>
                <a:gd name="T8" fmla="*/ 15 w 93"/>
                <a:gd name="T9" fmla="*/ 15 h 93"/>
              </a:gdLst>
              <a:ahLst/>
              <a:cxnLst>
                <a:cxn ang="0">
                  <a:pos x="T0" y="T1"/>
                </a:cxn>
                <a:cxn ang="0">
                  <a:pos x="T2" y="T3"/>
                </a:cxn>
                <a:cxn ang="0">
                  <a:pos x="T4" y="T5"/>
                </a:cxn>
                <a:cxn ang="0">
                  <a:pos x="T6" y="T7"/>
                </a:cxn>
                <a:cxn ang="0">
                  <a:pos x="T8" y="T9"/>
                </a:cxn>
              </a:cxnLst>
              <a:rect l="0" t="0" r="r" b="b"/>
              <a:pathLst>
                <a:path w="93" h="93">
                  <a:moveTo>
                    <a:pt x="15" y="15"/>
                  </a:moveTo>
                  <a:cubicBezTo>
                    <a:pt x="0" y="29"/>
                    <a:pt x="2" y="50"/>
                    <a:pt x="23" y="67"/>
                  </a:cubicBezTo>
                  <a:cubicBezTo>
                    <a:pt x="52" y="89"/>
                    <a:pt x="93" y="93"/>
                    <a:pt x="93" y="93"/>
                  </a:cubicBezTo>
                  <a:cubicBezTo>
                    <a:pt x="93" y="93"/>
                    <a:pt x="89" y="52"/>
                    <a:pt x="67" y="23"/>
                  </a:cubicBezTo>
                  <a:cubicBezTo>
                    <a:pt x="50" y="2"/>
                    <a:pt x="29" y="0"/>
                    <a:pt x="15" y="15"/>
                  </a:cubicBezTo>
                  <a:close/>
                </a:path>
              </a:pathLst>
            </a:custGeom>
            <a:grpFill/>
            <a:ln>
              <a:solidFill>
                <a:srgbClr val="FFC000"/>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20" name="Freeform 107">
              <a:extLst>
                <a:ext uri="{FF2B5EF4-FFF2-40B4-BE49-F238E27FC236}">
                  <a16:creationId xmlns:a16="http://schemas.microsoft.com/office/drawing/2014/main" id="{FA9809B8-FB0C-AEB5-AF2F-9BCDB0D3A3BE}"/>
                </a:ext>
              </a:extLst>
            </p:cNvPr>
            <p:cNvSpPr>
              <a:spLocks/>
            </p:cNvSpPr>
            <p:nvPr/>
          </p:nvSpPr>
          <p:spPr bwMode="auto">
            <a:xfrm>
              <a:off x="6305219" y="3578200"/>
              <a:ext cx="218643" cy="216726"/>
            </a:xfrm>
            <a:custGeom>
              <a:avLst/>
              <a:gdLst>
                <a:gd name="T0" fmla="*/ 16 w 100"/>
                <a:gd name="T1" fmla="*/ 16 h 100"/>
                <a:gd name="T2" fmla="*/ 11 w 100"/>
                <a:gd name="T3" fmla="*/ 11 h 100"/>
                <a:gd name="T4" fmla="*/ 0 w 100"/>
                <a:gd name="T5" fmla="*/ 37 h 100"/>
                <a:gd name="T6" fmla="*/ 5 w 100"/>
                <a:gd name="T7" fmla="*/ 56 h 100"/>
                <a:gd name="T8" fmla="*/ 20 w 100"/>
                <a:gd name="T9" fmla="*/ 72 h 100"/>
                <a:gd name="T10" fmla="*/ 68 w 100"/>
                <a:gd name="T11" fmla="*/ 95 h 100"/>
                <a:gd name="T12" fmla="*/ 93 w 100"/>
                <a:gd name="T13" fmla="*/ 100 h 100"/>
                <a:gd name="T14" fmla="*/ 98 w 100"/>
                <a:gd name="T15" fmla="*/ 98 h 100"/>
                <a:gd name="T16" fmla="*/ 100 w 100"/>
                <a:gd name="T17" fmla="*/ 93 h 100"/>
                <a:gd name="T18" fmla="*/ 95 w 100"/>
                <a:gd name="T19" fmla="*/ 68 h 100"/>
                <a:gd name="T20" fmla="*/ 72 w 100"/>
                <a:gd name="T21" fmla="*/ 20 h 100"/>
                <a:gd name="T22" fmla="*/ 56 w 100"/>
                <a:gd name="T23" fmla="*/ 5 h 100"/>
                <a:gd name="T24" fmla="*/ 37 w 100"/>
                <a:gd name="T25" fmla="*/ 0 h 100"/>
                <a:gd name="T26" fmla="*/ 11 w 100"/>
                <a:gd name="T27" fmla="*/ 11 h 100"/>
                <a:gd name="T28" fmla="*/ 16 w 100"/>
                <a:gd name="T29" fmla="*/ 16 h 100"/>
                <a:gd name="T30" fmla="*/ 20 w 100"/>
                <a:gd name="T31" fmla="*/ 20 h 100"/>
                <a:gd name="T32" fmla="*/ 37 w 100"/>
                <a:gd name="T33" fmla="*/ 12 h 100"/>
                <a:gd name="T34" fmla="*/ 50 w 100"/>
                <a:gd name="T35" fmla="*/ 16 h 100"/>
                <a:gd name="T36" fmla="*/ 63 w 100"/>
                <a:gd name="T37" fmla="*/ 27 h 100"/>
                <a:gd name="T38" fmla="*/ 83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5 w 100"/>
                <a:gd name="T55" fmla="*/ 88 h 100"/>
                <a:gd name="T56" fmla="*/ 70 w 100"/>
                <a:gd name="T57" fmla="*/ 83 h 100"/>
                <a:gd name="T58" fmla="*/ 28 w 100"/>
                <a:gd name="T59" fmla="*/ 63 h 100"/>
                <a:gd name="T60" fmla="*/ 16 w 100"/>
                <a:gd name="T61" fmla="*/ 50 h 100"/>
                <a:gd name="T62" fmla="*/ 12 w 100"/>
                <a:gd name="T63" fmla="*/ 37 h 100"/>
                <a:gd name="T64" fmla="*/ 20 w 100"/>
                <a:gd name="T65" fmla="*/ 20 h 100"/>
                <a:gd name="T66" fmla="*/ 16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6" y="16"/>
                  </a:moveTo>
                  <a:cubicBezTo>
                    <a:pt x="11" y="11"/>
                    <a:pt x="11" y="11"/>
                    <a:pt x="11" y="11"/>
                  </a:cubicBezTo>
                  <a:cubicBezTo>
                    <a:pt x="4" y="18"/>
                    <a:pt x="0" y="28"/>
                    <a:pt x="0" y="37"/>
                  </a:cubicBezTo>
                  <a:cubicBezTo>
                    <a:pt x="0" y="43"/>
                    <a:pt x="2" y="50"/>
                    <a:pt x="5" y="56"/>
                  </a:cubicBezTo>
                  <a:cubicBezTo>
                    <a:pt x="9" y="62"/>
                    <a:pt x="14" y="67"/>
                    <a:pt x="20" y="72"/>
                  </a:cubicBezTo>
                  <a:cubicBezTo>
                    <a:pt x="36" y="84"/>
                    <a:pt x="54" y="91"/>
                    <a:pt x="68" y="95"/>
                  </a:cubicBezTo>
                  <a:cubicBezTo>
                    <a:pt x="83" y="99"/>
                    <a:pt x="93" y="100"/>
                    <a:pt x="93" y="100"/>
                  </a:cubicBezTo>
                  <a:cubicBezTo>
                    <a:pt x="95" y="100"/>
                    <a:pt x="97" y="100"/>
                    <a:pt x="98" y="98"/>
                  </a:cubicBezTo>
                  <a:cubicBezTo>
                    <a:pt x="100" y="97"/>
                    <a:pt x="100" y="95"/>
                    <a:pt x="100" y="93"/>
                  </a:cubicBezTo>
                  <a:cubicBezTo>
                    <a:pt x="100" y="93"/>
                    <a:pt x="99" y="83"/>
                    <a:pt x="95" y="68"/>
                  </a:cubicBezTo>
                  <a:cubicBezTo>
                    <a:pt x="91" y="54"/>
                    <a:pt x="84" y="36"/>
                    <a:pt x="72" y="20"/>
                  </a:cubicBezTo>
                  <a:cubicBezTo>
                    <a:pt x="67" y="14"/>
                    <a:pt x="62" y="9"/>
                    <a:pt x="56" y="5"/>
                  </a:cubicBezTo>
                  <a:cubicBezTo>
                    <a:pt x="50" y="2"/>
                    <a:pt x="43" y="0"/>
                    <a:pt x="37" y="0"/>
                  </a:cubicBezTo>
                  <a:cubicBezTo>
                    <a:pt x="28" y="0"/>
                    <a:pt x="19" y="4"/>
                    <a:pt x="11" y="11"/>
                  </a:cubicBezTo>
                  <a:cubicBezTo>
                    <a:pt x="16" y="16"/>
                    <a:pt x="16" y="16"/>
                    <a:pt x="16" y="16"/>
                  </a:cubicBezTo>
                  <a:cubicBezTo>
                    <a:pt x="20" y="20"/>
                    <a:pt x="20" y="20"/>
                    <a:pt x="20" y="20"/>
                  </a:cubicBezTo>
                  <a:cubicBezTo>
                    <a:pt x="25" y="15"/>
                    <a:pt x="31" y="12"/>
                    <a:pt x="37" y="12"/>
                  </a:cubicBezTo>
                  <a:cubicBezTo>
                    <a:pt x="41" y="12"/>
                    <a:pt x="45" y="13"/>
                    <a:pt x="50" y="16"/>
                  </a:cubicBezTo>
                  <a:cubicBezTo>
                    <a:pt x="54" y="18"/>
                    <a:pt x="59" y="22"/>
                    <a:pt x="63" y="27"/>
                  </a:cubicBezTo>
                  <a:cubicBezTo>
                    <a:pt x="73" y="41"/>
                    <a:pt x="80" y="58"/>
                    <a:pt x="83" y="71"/>
                  </a:cubicBezTo>
                  <a:cubicBezTo>
                    <a:pt x="85" y="78"/>
                    <a:pt x="86" y="84"/>
                    <a:pt x="87"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3" y="87"/>
                    <a:pt x="70" y="83"/>
                  </a:cubicBezTo>
                  <a:cubicBezTo>
                    <a:pt x="57" y="79"/>
                    <a:pt x="41" y="73"/>
                    <a:pt x="28" y="63"/>
                  </a:cubicBezTo>
                  <a:cubicBezTo>
                    <a:pt x="22" y="59"/>
                    <a:pt x="18" y="54"/>
                    <a:pt x="16" y="50"/>
                  </a:cubicBezTo>
                  <a:cubicBezTo>
                    <a:pt x="13" y="45"/>
                    <a:pt x="12" y="41"/>
                    <a:pt x="12" y="37"/>
                  </a:cubicBezTo>
                  <a:cubicBezTo>
                    <a:pt x="12" y="31"/>
                    <a:pt x="15" y="25"/>
                    <a:pt x="20" y="20"/>
                  </a:cubicBezTo>
                  <a:lnTo>
                    <a:pt x="16" y="1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57" name="Freeform 108">
              <a:extLst>
                <a:ext uri="{FF2B5EF4-FFF2-40B4-BE49-F238E27FC236}">
                  <a16:creationId xmlns:a16="http://schemas.microsoft.com/office/drawing/2014/main" id="{A21E9F96-D156-2E3A-2A85-04420143903B}"/>
                </a:ext>
              </a:extLst>
            </p:cNvPr>
            <p:cNvSpPr>
              <a:spLocks/>
            </p:cNvSpPr>
            <p:nvPr/>
          </p:nvSpPr>
          <p:spPr bwMode="auto">
            <a:xfrm>
              <a:off x="6307137" y="3346131"/>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0" y="92"/>
                    <a:pt x="29" y="93"/>
                    <a:pt x="15" y="79"/>
                  </a:cubicBezTo>
                  <a:close/>
                </a:path>
              </a:pathLst>
            </a:custGeom>
            <a:grpFill/>
            <a:ln>
              <a:solidFill>
                <a:schemeClr val="accent4"/>
              </a:solid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59" name="Freeform 109">
              <a:extLst>
                <a:ext uri="{FF2B5EF4-FFF2-40B4-BE49-F238E27FC236}">
                  <a16:creationId xmlns:a16="http://schemas.microsoft.com/office/drawing/2014/main" id="{E430845B-1BB8-462F-07F3-8FAE0C1019E1}"/>
                </a:ext>
              </a:extLst>
            </p:cNvPr>
            <p:cNvSpPr>
              <a:spLocks/>
            </p:cNvSpPr>
            <p:nvPr/>
          </p:nvSpPr>
          <p:spPr bwMode="auto">
            <a:xfrm>
              <a:off x="6305219" y="3332705"/>
              <a:ext cx="218643" cy="218643"/>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71 w 100"/>
                <a:gd name="T11" fmla="*/ 17 h 100"/>
                <a:gd name="T12" fmla="*/ 88 w 100"/>
                <a:gd name="T13" fmla="*/ 13 h 100"/>
                <a:gd name="T14" fmla="*/ 93 w 100"/>
                <a:gd name="T15" fmla="*/ 12 h 100"/>
                <a:gd name="T16" fmla="*/ 94 w 100"/>
                <a:gd name="T17" fmla="*/ 12 h 100"/>
                <a:gd name="T18" fmla="*/ 95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20 w 100"/>
                <a:gd name="T39" fmla="*/ 80 h 100"/>
                <a:gd name="T40" fmla="*/ 16 w 100"/>
                <a:gd name="T41" fmla="*/ 85 h 100"/>
                <a:gd name="T42" fmla="*/ 11 w 100"/>
                <a:gd name="T43" fmla="*/ 89 h 100"/>
                <a:gd name="T44" fmla="*/ 37 w 100"/>
                <a:gd name="T45" fmla="*/ 100 h 100"/>
                <a:gd name="T46" fmla="*/ 56 w 100"/>
                <a:gd name="T47" fmla="*/ 95 h 100"/>
                <a:gd name="T48" fmla="*/ 72 w 100"/>
                <a:gd name="T49" fmla="*/ 80 h 100"/>
                <a:gd name="T50" fmla="*/ 95 w 100"/>
                <a:gd name="T51" fmla="*/ 32 h 100"/>
                <a:gd name="T52" fmla="*/ 100 w 100"/>
                <a:gd name="T53" fmla="*/ 7 h 100"/>
                <a:gd name="T54" fmla="*/ 98 w 100"/>
                <a:gd name="T55" fmla="*/ 2 h 100"/>
                <a:gd name="T56" fmla="*/ 93 w 100"/>
                <a:gd name="T57" fmla="*/ 0 h 100"/>
                <a:gd name="T58" fmla="*/ 68 w 100"/>
                <a:gd name="T59" fmla="*/ 5 h 100"/>
                <a:gd name="T60" fmla="*/ 20 w 100"/>
                <a:gd name="T61" fmla="*/ 28 h 100"/>
                <a:gd name="T62" fmla="*/ 5 w 100"/>
                <a:gd name="T63" fmla="*/ 44 h 100"/>
                <a:gd name="T64" fmla="*/ 0 w 100"/>
                <a:gd name="T65" fmla="*/ 63 h 100"/>
                <a:gd name="T66" fmla="*/ 11 w 100"/>
                <a:gd name="T67" fmla="*/ 89 h 100"/>
                <a:gd name="T68" fmla="*/ 11 w 100"/>
                <a:gd name="T69" fmla="*/ 89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1" y="17"/>
                  </a:cubicBezTo>
                  <a:cubicBezTo>
                    <a:pt x="78" y="15"/>
                    <a:pt x="84" y="14"/>
                    <a:pt x="88" y="13"/>
                  </a:cubicBezTo>
                  <a:cubicBezTo>
                    <a:pt x="90" y="13"/>
                    <a:pt x="92" y="12"/>
                    <a:pt x="93" y="12"/>
                  </a:cubicBezTo>
                  <a:cubicBezTo>
                    <a:pt x="94" y="12"/>
                    <a:pt x="94" y="12"/>
                    <a:pt x="94"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79" y="43"/>
                    <a:pt x="73" y="59"/>
                    <a:pt x="63" y="73"/>
                  </a:cubicBezTo>
                  <a:cubicBezTo>
                    <a:pt x="59" y="78"/>
                    <a:pt x="54" y="82"/>
                    <a:pt x="50" y="84"/>
                  </a:cubicBezTo>
                  <a:cubicBezTo>
                    <a:pt x="45" y="87"/>
                    <a:pt x="41" y="88"/>
                    <a:pt x="37" y="88"/>
                  </a:cubicBezTo>
                  <a:cubicBezTo>
                    <a:pt x="31" y="88"/>
                    <a:pt x="25" y="86"/>
                    <a:pt x="20" y="80"/>
                  </a:cubicBezTo>
                  <a:cubicBezTo>
                    <a:pt x="20" y="80"/>
                    <a:pt x="20" y="80"/>
                    <a:pt x="20" y="80"/>
                  </a:cubicBezTo>
                  <a:cubicBezTo>
                    <a:pt x="16" y="85"/>
                    <a:pt x="16" y="85"/>
                    <a:pt x="16" y="85"/>
                  </a:cubicBezTo>
                  <a:cubicBezTo>
                    <a:pt x="11" y="89"/>
                    <a:pt x="11" y="89"/>
                    <a:pt x="11" y="89"/>
                  </a:cubicBezTo>
                  <a:cubicBezTo>
                    <a:pt x="19" y="96"/>
                    <a:pt x="28" y="100"/>
                    <a:pt x="37" y="100"/>
                  </a:cubicBezTo>
                  <a:cubicBezTo>
                    <a:pt x="43" y="100"/>
                    <a:pt x="50" y="98"/>
                    <a:pt x="56" y="95"/>
                  </a:cubicBezTo>
                  <a:cubicBezTo>
                    <a:pt x="62" y="92"/>
                    <a:pt x="67" y="87"/>
                    <a:pt x="72" y="80"/>
                  </a:cubicBezTo>
                  <a:cubicBezTo>
                    <a:pt x="84" y="64"/>
                    <a:pt x="91" y="46"/>
                    <a:pt x="95" y="32"/>
                  </a:cubicBezTo>
                  <a:cubicBezTo>
                    <a:pt x="99" y="18"/>
                    <a:pt x="100" y="7"/>
                    <a:pt x="100" y="7"/>
                  </a:cubicBezTo>
                  <a:cubicBezTo>
                    <a:pt x="100" y="5"/>
                    <a:pt x="100" y="3"/>
                    <a:pt x="98" y="2"/>
                  </a:cubicBezTo>
                  <a:cubicBezTo>
                    <a:pt x="97" y="1"/>
                    <a:pt x="95" y="0"/>
                    <a:pt x="93"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cubicBezTo>
                    <a:pt x="11" y="89"/>
                    <a:pt x="11" y="89"/>
                    <a:pt x="11" y="89"/>
                  </a:cubicBezTo>
                  <a:lnTo>
                    <a:pt x="16" y="85"/>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81" name="Oval 112">
              <a:extLst>
                <a:ext uri="{FF2B5EF4-FFF2-40B4-BE49-F238E27FC236}">
                  <a16:creationId xmlns:a16="http://schemas.microsoft.com/office/drawing/2014/main" id="{4F06C718-C7C3-AA61-FB79-179681CEE3B8}"/>
                </a:ext>
              </a:extLst>
            </p:cNvPr>
            <p:cNvSpPr>
              <a:spLocks noChangeArrowheads="1"/>
            </p:cNvSpPr>
            <p:nvPr/>
          </p:nvSpPr>
          <p:spPr bwMode="auto">
            <a:xfrm>
              <a:off x="6182471" y="3250234"/>
              <a:ext cx="132337"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82" name="Freeform 113">
              <a:extLst>
                <a:ext uri="{FF2B5EF4-FFF2-40B4-BE49-F238E27FC236}">
                  <a16:creationId xmlns:a16="http://schemas.microsoft.com/office/drawing/2014/main" id="{2CCFC7F2-BD00-614A-E9E3-D6097E9C2C33}"/>
                </a:ext>
              </a:extLst>
            </p:cNvPr>
            <p:cNvSpPr>
              <a:spLocks/>
            </p:cNvSpPr>
            <p:nvPr/>
          </p:nvSpPr>
          <p:spPr bwMode="auto">
            <a:xfrm>
              <a:off x="6170964" y="3236809"/>
              <a:ext cx="155352"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83" name="Oval 114">
              <a:extLst>
                <a:ext uri="{FF2B5EF4-FFF2-40B4-BE49-F238E27FC236}">
                  <a16:creationId xmlns:a16="http://schemas.microsoft.com/office/drawing/2014/main" id="{FD2DFC12-420E-5DC2-ED75-14149FD8BD96}"/>
                </a:ext>
              </a:extLst>
            </p:cNvPr>
            <p:cNvSpPr>
              <a:spLocks noChangeArrowheads="1"/>
            </p:cNvSpPr>
            <p:nvPr/>
          </p:nvSpPr>
          <p:spPr bwMode="auto">
            <a:xfrm>
              <a:off x="5908208" y="3660670"/>
              <a:ext cx="130419" cy="130419"/>
            </a:xfrm>
            <a:prstGeom prst="ellipse">
              <a:avLst/>
            </a:pr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sp>
          <p:nvSpPr>
            <p:cNvPr id="184" name="Freeform 115">
              <a:extLst>
                <a:ext uri="{FF2B5EF4-FFF2-40B4-BE49-F238E27FC236}">
                  <a16:creationId xmlns:a16="http://schemas.microsoft.com/office/drawing/2014/main" id="{DFAA842C-2F01-D275-D293-C40740DA4AB4}"/>
                </a:ext>
              </a:extLst>
            </p:cNvPr>
            <p:cNvSpPr>
              <a:spLocks/>
            </p:cNvSpPr>
            <p:nvPr/>
          </p:nvSpPr>
          <p:spPr bwMode="auto">
            <a:xfrm>
              <a:off x="5894783" y="3647245"/>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8" y="49"/>
                    <a:pt x="53" y="53"/>
                  </a:cubicBezTo>
                  <a:cubicBezTo>
                    <a:pt x="49" y="58"/>
                    <a:pt x="43" y="60"/>
                    <a:pt x="36" y="60"/>
                  </a:cubicBezTo>
                  <a:cubicBezTo>
                    <a:pt x="30" y="60"/>
                    <a:pt x="24" y="58"/>
                    <a:pt x="19" y="53"/>
                  </a:cubicBezTo>
                  <a:cubicBezTo>
                    <a:pt x="15" y="49"/>
                    <a:pt x="12" y="43"/>
                    <a:pt x="12" y="36"/>
                  </a:cubicBezTo>
                  <a:cubicBezTo>
                    <a:pt x="12" y="30"/>
                    <a:pt x="15" y="24"/>
                    <a:pt x="19" y="19"/>
                  </a:cubicBezTo>
                  <a:cubicBezTo>
                    <a:pt x="24" y="15"/>
                    <a:pt x="30" y="12"/>
                    <a:pt x="36" y="12"/>
                  </a:cubicBezTo>
                  <a:cubicBezTo>
                    <a:pt x="43" y="12"/>
                    <a:pt x="49" y="15"/>
                    <a:pt x="53" y="19"/>
                  </a:cubicBezTo>
                  <a:cubicBezTo>
                    <a:pt x="58" y="24"/>
                    <a:pt x="60" y="30"/>
                    <a:pt x="60" y="36"/>
                  </a:cubicBezTo>
                  <a:cubicBezTo>
                    <a:pt x="66" y="36"/>
                    <a:pt x="66" y="36"/>
                    <a:pt x="66" y="36"/>
                  </a:cubicBezTo>
                  <a:cubicBezTo>
                    <a:pt x="72" y="36"/>
                    <a:pt x="72" y="36"/>
                    <a:pt x="72" y="36"/>
                  </a:cubicBezTo>
                  <a:cubicBezTo>
                    <a:pt x="72" y="17"/>
                    <a:pt x="56" y="0"/>
                    <a:pt x="36" y="0"/>
                  </a:cubicBezTo>
                  <a:cubicBezTo>
                    <a:pt x="16" y="0"/>
                    <a:pt x="0" y="17"/>
                    <a:pt x="0" y="36"/>
                  </a:cubicBezTo>
                  <a:cubicBezTo>
                    <a:pt x="0" y="56"/>
                    <a:pt x="16" y="72"/>
                    <a:pt x="36" y="72"/>
                  </a:cubicBezTo>
                  <a:cubicBezTo>
                    <a:pt x="56" y="72"/>
                    <a:pt x="72" y="56"/>
                    <a:pt x="72" y="36"/>
                  </a:cubicBezTo>
                  <a:lnTo>
                    <a:pt x="66" y="36"/>
                  </a:lnTo>
                  <a:close/>
                </a:path>
              </a:pathLst>
            </a:custGeom>
            <a:grpFill/>
            <a:ln>
              <a:noFill/>
            </a:ln>
          </p:spPr>
          <p:txBody>
            <a:bodyPr vert="horz" wrap="square" lIns="73152" tIns="36576" rIns="73152" bIns="36576" numCol="1" anchor="t" anchorCtr="0" compatLnSpc="1">
              <a:prstTxWarp prst="textNoShape">
                <a:avLst/>
              </a:prstTxWarp>
            </a:bodyPr>
            <a:lstStyle/>
            <a:p>
              <a:endParaRPr lang="en-US" dirty="0">
                <a:latin typeface="Source Sans Pro" charset="0"/>
              </a:endParaRPr>
            </a:p>
          </p:txBody>
        </p:sp>
      </p:grpSp>
      <p:grpSp>
        <p:nvGrpSpPr>
          <p:cNvPr id="186" name="Group 185">
            <a:extLst>
              <a:ext uri="{FF2B5EF4-FFF2-40B4-BE49-F238E27FC236}">
                <a16:creationId xmlns:a16="http://schemas.microsoft.com/office/drawing/2014/main" id="{984B7CFE-09C6-198F-37EA-FC6D5C450A65}"/>
              </a:ext>
            </a:extLst>
          </p:cNvPr>
          <p:cNvGrpSpPr/>
          <p:nvPr/>
        </p:nvGrpSpPr>
        <p:grpSpPr>
          <a:xfrm>
            <a:off x="2541" y="6064111"/>
            <a:ext cx="9751059" cy="663986"/>
            <a:chOff x="3176" y="6460462"/>
            <a:chExt cx="12188824" cy="829982"/>
          </a:xfrm>
        </p:grpSpPr>
        <p:sp>
          <p:nvSpPr>
            <p:cNvPr id="187" name="Rectangle 186">
              <a:extLst>
                <a:ext uri="{FF2B5EF4-FFF2-40B4-BE49-F238E27FC236}">
                  <a16:creationId xmlns:a16="http://schemas.microsoft.com/office/drawing/2014/main" id="{0BD05CB2-124B-1184-C7F1-BC4FAA0EB3AF}"/>
                </a:ext>
              </a:extLst>
            </p:cNvPr>
            <p:cNvSpPr/>
            <p:nvPr/>
          </p:nvSpPr>
          <p:spPr>
            <a:xfrm>
              <a:off x="3176" y="6460462"/>
              <a:ext cx="12188824" cy="42086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60000"/>
                      <a:lumOff val="40000"/>
                    </a:schemeClr>
                  </a:solidFill>
                </a:ln>
              </a:endParaRPr>
            </a:p>
          </p:txBody>
        </p:sp>
        <p:sp>
          <p:nvSpPr>
            <p:cNvPr id="188" name="TextBox 187">
              <a:extLst>
                <a:ext uri="{FF2B5EF4-FFF2-40B4-BE49-F238E27FC236}">
                  <a16:creationId xmlns:a16="http://schemas.microsoft.com/office/drawing/2014/main" id="{7AC3C1F4-68F4-365C-0D2D-6C5E9D7B4118}"/>
                </a:ext>
              </a:extLst>
            </p:cNvPr>
            <p:cNvSpPr txBox="1"/>
            <p:nvPr/>
          </p:nvSpPr>
          <p:spPr>
            <a:xfrm>
              <a:off x="4950541" y="6482530"/>
              <a:ext cx="7029289" cy="807914"/>
            </a:xfrm>
            <a:prstGeom prst="rect">
              <a:avLst/>
            </a:prstGeom>
            <a:noFill/>
          </p:spPr>
          <p:txBody>
            <a:bodyPr wrap="square" rtlCol="0">
              <a:spAutoFit/>
            </a:bodyPr>
            <a:lstStyle/>
            <a:p>
              <a:r>
                <a:rPr lang="en-US" spc="48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Harris County Department of Education</a:t>
              </a:r>
            </a:p>
          </p:txBody>
        </p:sp>
      </p:grpSp>
      <p:sp>
        <p:nvSpPr>
          <p:cNvPr id="191" name="Speech Bubble: Oval 190">
            <a:extLst>
              <a:ext uri="{FF2B5EF4-FFF2-40B4-BE49-F238E27FC236}">
                <a16:creationId xmlns:a16="http://schemas.microsoft.com/office/drawing/2014/main" id="{EA1D5A82-B75B-B655-BBC1-4B0ADDC1A447}"/>
              </a:ext>
            </a:extLst>
          </p:cNvPr>
          <p:cNvSpPr/>
          <p:nvPr/>
        </p:nvSpPr>
        <p:spPr>
          <a:xfrm flipH="1">
            <a:off x="176784" y="3668030"/>
            <a:ext cx="1363253" cy="721884"/>
          </a:xfrm>
          <a:prstGeom prst="wedgeEllipseCallout">
            <a:avLst>
              <a:gd name="adj1" fmla="val 2103"/>
              <a:gd name="adj2" fmla="val 72137"/>
            </a:avLst>
          </a:prstGeom>
          <a:solidFill>
            <a:srgbClr val="B9607D"/>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latin typeface="Aptos Black" panose="020B0004020202020204" pitchFamily="34" charset="0"/>
                <a:ea typeface="Roboto Bold" pitchFamily="2" charset="0"/>
              </a:rPr>
              <a:t>$510 B</a:t>
            </a:r>
            <a:endParaRPr lang="en-US" sz="1600" b="1" dirty="0">
              <a:solidFill>
                <a:schemeClr val="tx1"/>
              </a:solidFill>
              <a:latin typeface="Aptos Black" panose="020B0004020202020204" pitchFamily="34" charset="0"/>
            </a:endParaRPr>
          </a:p>
        </p:txBody>
      </p:sp>
      <p:sp>
        <p:nvSpPr>
          <p:cNvPr id="192" name="Speech Bubble: Oval 191">
            <a:extLst>
              <a:ext uri="{FF2B5EF4-FFF2-40B4-BE49-F238E27FC236}">
                <a16:creationId xmlns:a16="http://schemas.microsoft.com/office/drawing/2014/main" id="{BB97F890-C1CF-A267-5968-BB1F8B595509}"/>
              </a:ext>
            </a:extLst>
          </p:cNvPr>
          <p:cNvSpPr/>
          <p:nvPr/>
        </p:nvSpPr>
        <p:spPr>
          <a:xfrm flipH="1">
            <a:off x="1577730" y="3189377"/>
            <a:ext cx="1410786" cy="725238"/>
          </a:xfrm>
          <a:prstGeom prst="wedgeEllipseCallout">
            <a:avLst>
              <a:gd name="adj1" fmla="val 2103"/>
              <a:gd name="adj2" fmla="val 72137"/>
            </a:avLst>
          </a:prstGeom>
          <a:solidFill>
            <a:srgbClr val="F5B05D"/>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80" b="1" dirty="0">
                <a:solidFill>
                  <a:schemeClr val="tx1"/>
                </a:solidFill>
                <a:latin typeface="Aptos Black" panose="020B0004020202020204" pitchFamily="34" charset="0"/>
                <a:ea typeface="Roboto Bold" pitchFamily="2" charset="0"/>
              </a:rPr>
              <a:t>$516 B</a:t>
            </a:r>
          </a:p>
        </p:txBody>
      </p:sp>
      <p:sp>
        <p:nvSpPr>
          <p:cNvPr id="193" name="Speech Bubble: Oval 192">
            <a:extLst>
              <a:ext uri="{FF2B5EF4-FFF2-40B4-BE49-F238E27FC236}">
                <a16:creationId xmlns:a16="http://schemas.microsoft.com/office/drawing/2014/main" id="{DE1C0A0B-BC01-5CEA-554A-E97DFDE369CC}"/>
              </a:ext>
            </a:extLst>
          </p:cNvPr>
          <p:cNvSpPr/>
          <p:nvPr/>
        </p:nvSpPr>
        <p:spPr>
          <a:xfrm flipH="1">
            <a:off x="3089102" y="2826759"/>
            <a:ext cx="1410786" cy="725238"/>
          </a:xfrm>
          <a:prstGeom prst="wedgeEllipseCallout">
            <a:avLst>
              <a:gd name="adj1" fmla="val 2103"/>
              <a:gd name="adj2" fmla="val 72137"/>
            </a:avLst>
          </a:prstGeom>
          <a:solidFill>
            <a:srgbClr val="E9C752"/>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80" b="1" dirty="0">
                <a:solidFill>
                  <a:schemeClr val="tx1"/>
                </a:solidFill>
                <a:latin typeface="Aptos Black" panose="020B0004020202020204" pitchFamily="34" charset="0"/>
                <a:ea typeface="Roboto Bold" pitchFamily="2" charset="0"/>
              </a:rPr>
              <a:t>$556 B</a:t>
            </a:r>
          </a:p>
        </p:txBody>
      </p:sp>
      <p:sp>
        <p:nvSpPr>
          <p:cNvPr id="194" name="Speech Bubble: Oval 193">
            <a:extLst>
              <a:ext uri="{FF2B5EF4-FFF2-40B4-BE49-F238E27FC236}">
                <a16:creationId xmlns:a16="http://schemas.microsoft.com/office/drawing/2014/main" id="{DFEDCFED-2178-D1D9-CB72-D6A0BA09D383}"/>
              </a:ext>
            </a:extLst>
          </p:cNvPr>
          <p:cNvSpPr/>
          <p:nvPr/>
        </p:nvSpPr>
        <p:spPr>
          <a:xfrm flipH="1">
            <a:off x="4548320" y="2338546"/>
            <a:ext cx="1410787" cy="725237"/>
          </a:xfrm>
          <a:prstGeom prst="wedgeEllipseCallout">
            <a:avLst>
              <a:gd name="adj1" fmla="val 2103"/>
              <a:gd name="adj2" fmla="val 72137"/>
            </a:avLst>
          </a:prstGeom>
          <a:solidFill>
            <a:schemeClr val="accent6">
              <a:lumMod val="60000"/>
              <a:lumOff val="40000"/>
            </a:schemeClr>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80" b="1" dirty="0">
                <a:solidFill>
                  <a:schemeClr val="tx1"/>
                </a:solidFill>
                <a:latin typeface="Aptos Black" panose="020B0004020202020204" pitchFamily="34" charset="0"/>
                <a:ea typeface="Roboto Bold" pitchFamily="2" charset="0"/>
              </a:rPr>
              <a:t>$647 B</a:t>
            </a:r>
          </a:p>
        </p:txBody>
      </p:sp>
      <p:pic>
        <p:nvPicPr>
          <p:cNvPr id="197" name="Picture 196">
            <a:extLst>
              <a:ext uri="{FF2B5EF4-FFF2-40B4-BE49-F238E27FC236}">
                <a16:creationId xmlns:a16="http://schemas.microsoft.com/office/drawing/2014/main" id="{0FE4C18F-4EF5-16C7-1BF9-075082ABEF99}"/>
              </a:ext>
            </a:extLst>
          </p:cNvPr>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p:blipFill>
        <p:spPr>
          <a:xfrm>
            <a:off x="91441" y="1758630"/>
            <a:ext cx="2148943" cy="549668"/>
          </a:xfrm>
          <a:prstGeom prst="rect">
            <a:avLst/>
          </a:prstGeom>
          <a:noFill/>
          <a:ln>
            <a:noFill/>
          </a:ln>
        </p:spPr>
      </p:pic>
      <p:sp>
        <p:nvSpPr>
          <p:cNvPr id="198" name="TextBox 197">
            <a:extLst>
              <a:ext uri="{FF2B5EF4-FFF2-40B4-BE49-F238E27FC236}">
                <a16:creationId xmlns:a16="http://schemas.microsoft.com/office/drawing/2014/main" id="{ADAFB361-03DA-67D6-E515-B9CC435357AA}"/>
              </a:ext>
            </a:extLst>
          </p:cNvPr>
          <p:cNvSpPr txBox="1"/>
          <p:nvPr/>
        </p:nvSpPr>
        <p:spPr>
          <a:xfrm>
            <a:off x="147010" y="39905"/>
            <a:ext cx="9718535" cy="781752"/>
          </a:xfrm>
          <a:prstGeom prst="rect">
            <a:avLst/>
          </a:prstGeom>
          <a:noFill/>
          <a:effectLst>
            <a:softEdge rad="31750"/>
          </a:effectLst>
        </p:spPr>
        <p:txBody>
          <a:bodyPr wrap="square" rtlCol="0">
            <a:spAutoFit/>
          </a:bodyPr>
          <a:lstStyle>
            <a:defPPr>
              <a:defRPr lang="en-US"/>
            </a:defPPr>
            <a:lvl1pPr algn="ctr">
              <a:defRPr sz="5600" b="1">
                <a:ln w="19050">
                  <a:solidFill>
                    <a:schemeClr val="accent1">
                      <a:lumMod val="50000"/>
                    </a:schemeClr>
                  </a:solidFill>
                  <a:prstDash val="solid"/>
                </a:ln>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defRPr>
            </a:lvl1pPr>
          </a:lstStyle>
          <a:p>
            <a:pPr algn="l"/>
            <a:r>
              <a:rPr lang="en-US" sz="4480" dirty="0"/>
              <a:t>Growth of Property Values</a:t>
            </a:r>
            <a:endParaRPr lang="en-US" sz="4480" dirty="0">
              <a:solidFill>
                <a:srgbClr val="C00000"/>
              </a:solidFill>
            </a:endParaRPr>
          </a:p>
        </p:txBody>
      </p:sp>
      <p:sp>
        <p:nvSpPr>
          <p:cNvPr id="200" name="TextBox 199">
            <a:extLst>
              <a:ext uri="{FF2B5EF4-FFF2-40B4-BE49-F238E27FC236}">
                <a16:creationId xmlns:a16="http://schemas.microsoft.com/office/drawing/2014/main" id="{78205B53-DC2C-5355-61E1-A5D51BA15954}"/>
              </a:ext>
            </a:extLst>
          </p:cNvPr>
          <p:cNvSpPr txBox="1"/>
          <p:nvPr/>
        </p:nvSpPr>
        <p:spPr>
          <a:xfrm>
            <a:off x="407927" y="5719481"/>
            <a:ext cx="1363253" cy="437043"/>
          </a:xfrm>
          <a:prstGeom prst="rect">
            <a:avLst/>
          </a:prstGeom>
          <a:noFill/>
        </p:spPr>
        <p:txBody>
          <a:bodyPr wrap="square" rtlCol="0">
            <a:spAutoFit/>
          </a:bodyPr>
          <a:lstStyle/>
          <a:p>
            <a:r>
              <a:rPr lang="en-US" sz="2240" b="1" dirty="0">
                <a:latin typeface="Aptos" panose="020B0004020202020204" pitchFamily="34" charset="0"/>
              </a:rPr>
              <a:t>FY 2021</a:t>
            </a:r>
            <a:endParaRPr lang="en-US" sz="1920" b="1" dirty="0">
              <a:latin typeface="Aptos" panose="020B0004020202020204" pitchFamily="34" charset="0"/>
            </a:endParaRPr>
          </a:p>
        </p:txBody>
      </p:sp>
      <p:sp>
        <p:nvSpPr>
          <p:cNvPr id="201" name="TextBox 200">
            <a:extLst>
              <a:ext uri="{FF2B5EF4-FFF2-40B4-BE49-F238E27FC236}">
                <a16:creationId xmlns:a16="http://schemas.microsoft.com/office/drawing/2014/main" id="{86B08F8E-AF0F-F934-4154-19EB0C4191AF}"/>
              </a:ext>
            </a:extLst>
          </p:cNvPr>
          <p:cNvSpPr txBox="1"/>
          <p:nvPr/>
        </p:nvSpPr>
        <p:spPr>
          <a:xfrm>
            <a:off x="1902715" y="5719481"/>
            <a:ext cx="1265646" cy="437043"/>
          </a:xfrm>
          <a:prstGeom prst="rect">
            <a:avLst/>
          </a:prstGeom>
          <a:noFill/>
        </p:spPr>
        <p:txBody>
          <a:bodyPr wrap="square" rtlCol="0">
            <a:spAutoFit/>
          </a:bodyPr>
          <a:lstStyle/>
          <a:p>
            <a:r>
              <a:rPr lang="en-US" sz="2240" b="1" dirty="0">
                <a:latin typeface="Aptos" panose="020B0004020202020204" pitchFamily="34" charset="0"/>
              </a:rPr>
              <a:t>FY 2022</a:t>
            </a:r>
            <a:endParaRPr lang="en-US" sz="1920" b="1" dirty="0">
              <a:latin typeface="Aptos" panose="020B0004020202020204" pitchFamily="34" charset="0"/>
            </a:endParaRPr>
          </a:p>
        </p:txBody>
      </p:sp>
      <p:sp>
        <p:nvSpPr>
          <p:cNvPr id="202" name="TextBox 201">
            <a:extLst>
              <a:ext uri="{FF2B5EF4-FFF2-40B4-BE49-F238E27FC236}">
                <a16:creationId xmlns:a16="http://schemas.microsoft.com/office/drawing/2014/main" id="{2E06C0F0-051E-D5B3-5381-0F043DBE8315}"/>
              </a:ext>
            </a:extLst>
          </p:cNvPr>
          <p:cNvSpPr txBox="1"/>
          <p:nvPr/>
        </p:nvSpPr>
        <p:spPr>
          <a:xfrm>
            <a:off x="3313504" y="5719481"/>
            <a:ext cx="1265646" cy="437043"/>
          </a:xfrm>
          <a:prstGeom prst="rect">
            <a:avLst/>
          </a:prstGeom>
          <a:noFill/>
        </p:spPr>
        <p:txBody>
          <a:bodyPr wrap="square" rtlCol="0">
            <a:spAutoFit/>
          </a:bodyPr>
          <a:lstStyle/>
          <a:p>
            <a:r>
              <a:rPr lang="en-US" sz="2240" b="1" dirty="0">
                <a:latin typeface="Aptos" panose="020B0004020202020204" pitchFamily="34" charset="0"/>
              </a:rPr>
              <a:t>FY 2023</a:t>
            </a:r>
            <a:endParaRPr lang="en-US" sz="1920" b="1" dirty="0">
              <a:latin typeface="Aptos" panose="020B0004020202020204" pitchFamily="34" charset="0"/>
            </a:endParaRPr>
          </a:p>
        </p:txBody>
      </p:sp>
      <p:sp>
        <p:nvSpPr>
          <p:cNvPr id="203" name="TextBox 202">
            <a:extLst>
              <a:ext uri="{FF2B5EF4-FFF2-40B4-BE49-F238E27FC236}">
                <a16:creationId xmlns:a16="http://schemas.microsoft.com/office/drawing/2014/main" id="{36DC0AE0-3D68-6D04-402D-C5DBC373FBAF}"/>
              </a:ext>
            </a:extLst>
          </p:cNvPr>
          <p:cNvSpPr txBox="1"/>
          <p:nvPr/>
        </p:nvSpPr>
        <p:spPr>
          <a:xfrm>
            <a:off x="4724293" y="5719481"/>
            <a:ext cx="1265646" cy="437043"/>
          </a:xfrm>
          <a:prstGeom prst="rect">
            <a:avLst/>
          </a:prstGeom>
          <a:noFill/>
        </p:spPr>
        <p:txBody>
          <a:bodyPr wrap="square" rtlCol="0">
            <a:spAutoFit/>
          </a:bodyPr>
          <a:lstStyle/>
          <a:p>
            <a:r>
              <a:rPr lang="en-US" sz="2240" b="1" dirty="0">
                <a:latin typeface="Aptos" panose="020B0004020202020204" pitchFamily="34" charset="0"/>
              </a:rPr>
              <a:t>FY 2024</a:t>
            </a:r>
            <a:endParaRPr lang="en-US" sz="1920" b="1" dirty="0">
              <a:latin typeface="Aptos" panose="020B0004020202020204" pitchFamily="34" charset="0"/>
            </a:endParaRPr>
          </a:p>
        </p:txBody>
      </p:sp>
      <p:sp>
        <p:nvSpPr>
          <p:cNvPr id="204" name="TextBox 203">
            <a:extLst>
              <a:ext uri="{FF2B5EF4-FFF2-40B4-BE49-F238E27FC236}">
                <a16:creationId xmlns:a16="http://schemas.microsoft.com/office/drawing/2014/main" id="{C263406F-653F-D52B-09B1-FCEEA5C16420}"/>
              </a:ext>
            </a:extLst>
          </p:cNvPr>
          <p:cNvSpPr txBox="1"/>
          <p:nvPr/>
        </p:nvSpPr>
        <p:spPr>
          <a:xfrm>
            <a:off x="6135082" y="5719481"/>
            <a:ext cx="1265646" cy="437043"/>
          </a:xfrm>
          <a:prstGeom prst="rect">
            <a:avLst/>
          </a:prstGeom>
          <a:noFill/>
        </p:spPr>
        <p:txBody>
          <a:bodyPr wrap="square" rtlCol="0">
            <a:spAutoFit/>
          </a:bodyPr>
          <a:lstStyle/>
          <a:p>
            <a:r>
              <a:rPr lang="en-US" sz="2240" b="1" dirty="0">
                <a:latin typeface="Aptos" panose="020B0004020202020204" pitchFamily="34" charset="0"/>
              </a:rPr>
              <a:t>FY 2025</a:t>
            </a:r>
            <a:endParaRPr lang="en-US" sz="1920" b="1" dirty="0">
              <a:latin typeface="Aptos" panose="020B0004020202020204" pitchFamily="34" charset="0"/>
            </a:endParaRPr>
          </a:p>
        </p:txBody>
      </p:sp>
      <p:sp>
        <p:nvSpPr>
          <p:cNvPr id="205" name="TextBox 204">
            <a:extLst>
              <a:ext uri="{FF2B5EF4-FFF2-40B4-BE49-F238E27FC236}">
                <a16:creationId xmlns:a16="http://schemas.microsoft.com/office/drawing/2014/main" id="{8D2B0D9F-B101-D8C3-EF29-8B3ADA85E459}"/>
              </a:ext>
            </a:extLst>
          </p:cNvPr>
          <p:cNvSpPr txBox="1"/>
          <p:nvPr/>
        </p:nvSpPr>
        <p:spPr>
          <a:xfrm>
            <a:off x="7545871" y="5670236"/>
            <a:ext cx="1609350" cy="486287"/>
          </a:xfrm>
          <a:prstGeom prst="rect">
            <a:avLst/>
          </a:prstGeom>
          <a:noFill/>
        </p:spPr>
        <p:txBody>
          <a:bodyPr wrap="square" rtlCol="0">
            <a:spAutoFit/>
          </a:bodyPr>
          <a:lstStyle/>
          <a:p>
            <a:r>
              <a:rPr lang="en-US" sz="2560" b="1" dirty="0">
                <a:solidFill>
                  <a:srgbClr val="C00000"/>
                </a:solidFill>
                <a:latin typeface="Aptos" panose="020B0004020202020204" pitchFamily="34" charset="0"/>
              </a:rPr>
              <a:t>FY 2026</a:t>
            </a:r>
            <a:endParaRPr lang="en-US" sz="2240" b="1" dirty="0">
              <a:solidFill>
                <a:srgbClr val="C00000"/>
              </a:solidFill>
              <a:latin typeface="Aptos" panose="020B0004020202020204" pitchFamily="34" charset="0"/>
            </a:endParaRPr>
          </a:p>
        </p:txBody>
      </p:sp>
      <p:sp>
        <p:nvSpPr>
          <p:cNvPr id="206" name="Speech Bubble: Oval 205">
            <a:extLst>
              <a:ext uri="{FF2B5EF4-FFF2-40B4-BE49-F238E27FC236}">
                <a16:creationId xmlns:a16="http://schemas.microsoft.com/office/drawing/2014/main" id="{A19A6EC8-0E03-796A-7397-BDFDD7C221B2}"/>
              </a:ext>
            </a:extLst>
          </p:cNvPr>
          <p:cNvSpPr/>
          <p:nvPr/>
        </p:nvSpPr>
        <p:spPr>
          <a:xfrm flipH="1">
            <a:off x="5940645" y="1700303"/>
            <a:ext cx="1410789" cy="763286"/>
          </a:xfrm>
          <a:prstGeom prst="wedgeEllipseCallout">
            <a:avLst>
              <a:gd name="adj1" fmla="val 2103"/>
              <a:gd name="adj2" fmla="val 72137"/>
            </a:avLst>
          </a:prstGeom>
          <a:solidFill>
            <a:schemeClr val="accent1">
              <a:lumMod val="60000"/>
              <a:lumOff val="40000"/>
            </a:schemeClr>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80" b="1" dirty="0">
                <a:solidFill>
                  <a:schemeClr val="tx1"/>
                </a:solidFill>
                <a:latin typeface="Aptos Black" panose="020B0004020202020204" pitchFamily="34" charset="0"/>
                <a:ea typeface="Roboto Bold" pitchFamily="2" charset="0"/>
              </a:rPr>
              <a:t>$657 B</a:t>
            </a:r>
          </a:p>
        </p:txBody>
      </p:sp>
      <p:sp>
        <p:nvSpPr>
          <p:cNvPr id="195" name="Speech Bubble: Oval 194">
            <a:extLst>
              <a:ext uri="{FF2B5EF4-FFF2-40B4-BE49-F238E27FC236}">
                <a16:creationId xmlns:a16="http://schemas.microsoft.com/office/drawing/2014/main" id="{603647AD-953B-7501-C622-0248C9153C9F}"/>
              </a:ext>
            </a:extLst>
          </p:cNvPr>
          <p:cNvSpPr/>
          <p:nvPr/>
        </p:nvSpPr>
        <p:spPr>
          <a:xfrm flipH="1">
            <a:off x="7924800" y="1074844"/>
            <a:ext cx="1737360" cy="958619"/>
          </a:xfrm>
          <a:prstGeom prst="wedgeEllipseCallout">
            <a:avLst>
              <a:gd name="adj1" fmla="val 16754"/>
              <a:gd name="adj2" fmla="val 69040"/>
            </a:avLst>
          </a:prstGeom>
          <a:solidFill>
            <a:srgbClr val="A895C7"/>
          </a:solidFill>
          <a:ln w="85725" cmpd="dbl">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80" b="1" dirty="0">
                <a:solidFill>
                  <a:schemeClr val="tx1"/>
                </a:solidFill>
                <a:latin typeface="Aptos Black" panose="020B0004020202020204" pitchFamily="34" charset="0"/>
                <a:ea typeface="Roboto Bold" pitchFamily="2" charset="0"/>
              </a:rPr>
              <a:t>$688 B</a:t>
            </a:r>
          </a:p>
        </p:txBody>
      </p:sp>
      <p:sp>
        <p:nvSpPr>
          <p:cNvPr id="210" name="TextBox 209">
            <a:extLst>
              <a:ext uri="{FF2B5EF4-FFF2-40B4-BE49-F238E27FC236}">
                <a16:creationId xmlns:a16="http://schemas.microsoft.com/office/drawing/2014/main" id="{E7FC4E59-55C6-BADA-A852-B5F54DD3605C}"/>
              </a:ext>
            </a:extLst>
          </p:cNvPr>
          <p:cNvSpPr txBox="1"/>
          <p:nvPr/>
        </p:nvSpPr>
        <p:spPr>
          <a:xfrm>
            <a:off x="275707" y="3819684"/>
            <a:ext cx="1165407" cy="437043"/>
          </a:xfrm>
          <a:prstGeom prst="rect">
            <a:avLst/>
          </a:prstGeom>
          <a:solidFill>
            <a:srgbClr val="B9607D"/>
          </a:solidFill>
        </p:spPr>
        <p:txBody>
          <a:bodyPr wrap="square" rtlCol="0">
            <a:spAutoFit/>
          </a:bodyPr>
          <a:lstStyle/>
          <a:p>
            <a:pPr algn="ctr"/>
            <a:r>
              <a:rPr lang="en-US" sz="2240" b="1" dirty="0">
                <a:latin typeface="Aptos Black" panose="020B0004020202020204" pitchFamily="34" charset="0"/>
                <a:ea typeface="Roboto Bold" pitchFamily="2" charset="0"/>
              </a:rPr>
              <a:t>+27 B</a:t>
            </a:r>
          </a:p>
        </p:txBody>
      </p:sp>
      <p:sp>
        <p:nvSpPr>
          <p:cNvPr id="211" name="TextBox 210">
            <a:extLst>
              <a:ext uri="{FF2B5EF4-FFF2-40B4-BE49-F238E27FC236}">
                <a16:creationId xmlns:a16="http://schemas.microsoft.com/office/drawing/2014/main" id="{8078E122-50B0-2628-C587-73847A14EF4E}"/>
              </a:ext>
            </a:extLst>
          </p:cNvPr>
          <p:cNvSpPr txBox="1"/>
          <p:nvPr/>
        </p:nvSpPr>
        <p:spPr>
          <a:xfrm>
            <a:off x="1700419" y="3338422"/>
            <a:ext cx="1165407" cy="437043"/>
          </a:xfrm>
          <a:prstGeom prst="rect">
            <a:avLst/>
          </a:prstGeom>
          <a:solidFill>
            <a:srgbClr val="F5B05D"/>
          </a:solidFill>
        </p:spPr>
        <p:txBody>
          <a:bodyPr wrap="square" rtlCol="0">
            <a:spAutoFit/>
          </a:bodyPr>
          <a:lstStyle/>
          <a:p>
            <a:pPr algn="ctr"/>
            <a:r>
              <a:rPr lang="en-US" sz="2240" b="1" dirty="0">
                <a:latin typeface="Aptos Black" panose="020B0004020202020204" pitchFamily="34" charset="0"/>
                <a:ea typeface="Roboto Bold" pitchFamily="2" charset="0"/>
              </a:rPr>
              <a:t>+6 B</a:t>
            </a:r>
          </a:p>
        </p:txBody>
      </p:sp>
      <p:sp>
        <p:nvSpPr>
          <p:cNvPr id="212" name="TextBox 211">
            <a:extLst>
              <a:ext uri="{FF2B5EF4-FFF2-40B4-BE49-F238E27FC236}">
                <a16:creationId xmlns:a16="http://schemas.microsoft.com/office/drawing/2014/main" id="{6F7C3C83-ABB3-D4F3-8B38-805DDE284BF1}"/>
              </a:ext>
            </a:extLst>
          </p:cNvPr>
          <p:cNvSpPr txBox="1"/>
          <p:nvPr/>
        </p:nvSpPr>
        <p:spPr>
          <a:xfrm>
            <a:off x="3211791" y="2980089"/>
            <a:ext cx="1165407" cy="437043"/>
          </a:xfrm>
          <a:prstGeom prst="rect">
            <a:avLst/>
          </a:prstGeom>
          <a:solidFill>
            <a:srgbClr val="E9C752"/>
          </a:solidFill>
        </p:spPr>
        <p:txBody>
          <a:bodyPr wrap="square" rtlCol="0">
            <a:spAutoFit/>
          </a:bodyPr>
          <a:lstStyle/>
          <a:p>
            <a:pPr algn="ctr"/>
            <a:r>
              <a:rPr lang="en-US" sz="2240" b="1" dirty="0">
                <a:latin typeface="Aptos Black" panose="020B0004020202020204" pitchFamily="34" charset="0"/>
                <a:ea typeface="Roboto Bold" pitchFamily="2" charset="0"/>
              </a:rPr>
              <a:t>+40 B</a:t>
            </a:r>
          </a:p>
        </p:txBody>
      </p:sp>
      <p:sp>
        <p:nvSpPr>
          <p:cNvPr id="213" name="TextBox 212">
            <a:extLst>
              <a:ext uri="{FF2B5EF4-FFF2-40B4-BE49-F238E27FC236}">
                <a16:creationId xmlns:a16="http://schemas.microsoft.com/office/drawing/2014/main" id="{E263E77A-1C18-CB3C-4F5E-77A7BD4535B4}"/>
              </a:ext>
            </a:extLst>
          </p:cNvPr>
          <p:cNvSpPr txBox="1"/>
          <p:nvPr/>
        </p:nvSpPr>
        <p:spPr>
          <a:xfrm>
            <a:off x="4671010" y="2491877"/>
            <a:ext cx="1165407" cy="437043"/>
          </a:xfrm>
          <a:prstGeom prst="rect">
            <a:avLst/>
          </a:prstGeom>
          <a:solidFill>
            <a:srgbClr val="A9D18E"/>
          </a:solidFill>
        </p:spPr>
        <p:txBody>
          <a:bodyPr wrap="square" rtlCol="0">
            <a:spAutoFit/>
          </a:bodyPr>
          <a:lstStyle/>
          <a:p>
            <a:pPr algn="ctr"/>
            <a:r>
              <a:rPr lang="en-US" sz="2240" b="1" dirty="0">
                <a:latin typeface="Aptos Black" panose="020B0004020202020204" pitchFamily="34" charset="0"/>
                <a:ea typeface="Roboto Bold" pitchFamily="2" charset="0"/>
              </a:rPr>
              <a:t>+83 B</a:t>
            </a:r>
          </a:p>
        </p:txBody>
      </p:sp>
      <p:sp>
        <p:nvSpPr>
          <p:cNvPr id="214" name="TextBox 213">
            <a:extLst>
              <a:ext uri="{FF2B5EF4-FFF2-40B4-BE49-F238E27FC236}">
                <a16:creationId xmlns:a16="http://schemas.microsoft.com/office/drawing/2014/main" id="{230FFCB3-8E07-8F64-3EF7-33DACE3887A0}"/>
              </a:ext>
            </a:extLst>
          </p:cNvPr>
          <p:cNvSpPr txBox="1"/>
          <p:nvPr/>
        </p:nvSpPr>
        <p:spPr>
          <a:xfrm>
            <a:off x="6063335" y="1863424"/>
            <a:ext cx="1165407" cy="437043"/>
          </a:xfrm>
          <a:prstGeom prst="rect">
            <a:avLst/>
          </a:prstGeom>
          <a:solidFill>
            <a:srgbClr val="8FAADC"/>
          </a:solidFill>
        </p:spPr>
        <p:txBody>
          <a:bodyPr wrap="square" rtlCol="0">
            <a:spAutoFit/>
          </a:bodyPr>
          <a:lstStyle/>
          <a:p>
            <a:pPr algn="ctr"/>
            <a:r>
              <a:rPr lang="en-US" sz="2240" b="1" dirty="0">
                <a:latin typeface="Aptos Black" panose="020B0004020202020204" pitchFamily="34" charset="0"/>
                <a:ea typeface="Roboto Bold" pitchFamily="2" charset="0"/>
              </a:rPr>
              <a:t>+10 B</a:t>
            </a:r>
          </a:p>
        </p:txBody>
      </p:sp>
      <p:sp>
        <p:nvSpPr>
          <p:cNvPr id="215" name="TextBox 214">
            <a:extLst>
              <a:ext uri="{FF2B5EF4-FFF2-40B4-BE49-F238E27FC236}">
                <a16:creationId xmlns:a16="http://schemas.microsoft.com/office/drawing/2014/main" id="{0DEBD6C8-C02E-B1DE-CC3D-AA46AC74FAD1}"/>
              </a:ext>
            </a:extLst>
          </p:cNvPr>
          <p:cNvSpPr txBox="1"/>
          <p:nvPr/>
        </p:nvSpPr>
        <p:spPr>
          <a:xfrm>
            <a:off x="8210777" y="1344866"/>
            <a:ext cx="1165407" cy="437043"/>
          </a:xfrm>
          <a:prstGeom prst="rect">
            <a:avLst/>
          </a:prstGeom>
          <a:solidFill>
            <a:srgbClr val="A895C7"/>
          </a:solidFill>
        </p:spPr>
        <p:txBody>
          <a:bodyPr wrap="square" rtlCol="0">
            <a:spAutoFit/>
          </a:bodyPr>
          <a:lstStyle/>
          <a:p>
            <a:pPr algn="ctr"/>
            <a:r>
              <a:rPr lang="en-US" sz="2240" b="1" dirty="0">
                <a:latin typeface="Aptos Black" panose="020B0004020202020204" pitchFamily="34" charset="0"/>
                <a:ea typeface="Roboto Bold" pitchFamily="2" charset="0"/>
              </a:rPr>
              <a:t>+31 B</a:t>
            </a:r>
          </a:p>
        </p:txBody>
      </p:sp>
      <p:grpSp>
        <p:nvGrpSpPr>
          <p:cNvPr id="2" name="Group 1">
            <a:extLst>
              <a:ext uri="{FF2B5EF4-FFF2-40B4-BE49-F238E27FC236}">
                <a16:creationId xmlns:a16="http://schemas.microsoft.com/office/drawing/2014/main" id="{55EB519B-7877-2BF7-C980-E572254039D6}"/>
              </a:ext>
            </a:extLst>
          </p:cNvPr>
          <p:cNvGrpSpPr/>
          <p:nvPr/>
        </p:nvGrpSpPr>
        <p:grpSpPr>
          <a:xfrm>
            <a:off x="9043245" y="6686377"/>
            <a:ext cx="449582" cy="472526"/>
            <a:chOff x="8618618" y="5027264"/>
            <a:chExt cx="502470" cy="627931"/>
          </a:xfrm>
        </p:grpSpPr>
        <p:sp>
          <p:nvSpPr>
            <p:cNvPr id="3" name="Oval 2">
              <a:extLst>
                <a:ext uri="{FF2B5EF4-FFF2-40B4-BE49-F238E27FC236}">
                  <a16:creationId xmlns:a16="http://schemas.microsoft.com/office/drawing/2014/main" id="{A473E1B5-CDF0-B82E-8F9E-EDE856111A5F}"/>
                </a:ext>
              </a:extLst>
            </p:cNvPr>
            <p:cNvSpPr/>
            <p:nvPr/>
          </p:nvSpPr>
          <p:spPr>
            <a:xfrm>
              <a:off x="8618618" y="5027264"/>
              <a:ext cx="491226" cy="627931"/>
            </a:xfrm>
            <a:prstGeom prst="ellipse">
              <a:avLst/>
            </a:prstGeom>
            <a:solidFill>
              <a:srgbClr val="FF9933"/>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dirty="0"/>
            </a:p>
          </p:txBody>
        </p:sp>
        <p:sp>
          <p:nvSpPr>
            <p:cNvPr id="4" name="Slide Number Placeholder 1">
              <a:extLst>
                <a:ext uri="{FF2B5EF4-FFF2-40B4-BE49-F238E27FC236}">
                  <a16:creationId xmlns:a16="http://schemas.microsoft.com/office/drawing/2014/main" id="{7F84927E-62EE-550E-3754-ADAB6912B5E2}"/>
                </a:ext>
              </a:extLst>
            </p:cNvPr>
            <p:cNvSpPr txBox="1">
              <a:spLocks/>
            </p:cNvSpPr>
            <p:nvPr/>
          </p:nvSpPr>
          <p:spPr>
            <a:xfrm>
              <a:off x="8674100" y="5124448"/>
              <a:ext cx="446988" cy="365125"/>
            </a:xfrm>
            <a:prstGeom prst="rect">
              <a:avLst/>
            </a:prstGeom>
            <a:solidFill>
              <a:srgbClr val="FF9933"/>
            </a:solidFill>
            <a:ln>
              <a:noFill/>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600"/>
                <a:pPr/>
                <a:t>5</a:t>
              </a:fld>
              <a:endParaRPr lang="en-US" sz="1600" dirty="0"/>
            </a:p>
          </p:txBody>
        </p:sp>
      </p:grpSp>
    </p:spTree>
    <p:custDataLst>
      <p:tags r:id="rId1"/>
    </p:custDataLst>
    <p:extLst>
      <p:ext uri="{BB962C8B-B14F-4D97-AF65-F5344CB8AC3E}">
        <p14:creationId xmlns:p14="http://schemas.microsoft.com/office/powerpoint/2010/main" val="353953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201"/>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202"/>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203"/>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20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205"/>
                                        </p:tgtEl>
                                        <p:attrNameLst>
                                          <p:attrName>style.visibility</p:attrName>
                                        </p:attrNameLst>
                                      </p:cBhvr>
                                      <p:to>
                                        <p:strVal val="visible"/>
                                      </p:to>
                                    </p:set>
                                  </p:childTnLst>
                                </p:cTn>
                              </p:par>
                            </p:childTnLst>
                          </p:cTn>
                        </p:par>
                        <p:par>
                          <p:cTn id="22" fill="hold">
                            <p:stCondLst>
                              <p:cond delay="1250"/>
                            </p:stCondLst>
                            <p:childTnLst>
                              <p:par>
                                <p:cTn id="23" presetID="22" presetClass="entr" presetSubtype="4" fill="hold" nodeType="afterEffect">
                                  <p:stCondLst>
                                    <p:cond delay="0"/>
                                  </p:stCondLst>
                                  <p:childTnLst>
                                    <p:set>
                                      <p:cBhvr>
                                        <p:cTn id="24" dur="1" fill="hold">
                                          <p:stCondLst>
                                            <p:cond delay="0"/>
                                          </p:stCondLst>
                                        </p:cTn>
                                        <p:tgtEl>
                                          <p:spTgt spid="174"/>
                                        </p:tgtEl>
                                        <p:attrNameLst>
                                          <p:attrName>style.visibility</p:attrName>
                                        </p:attrNameLst>
                                      </p:cBhvr>
                                      <p:to>
                                        <p:strVal val="visible"/>
                                      </p:to>
                                    </p:set>
                                    <p:animEffect transition="in" filter="wipe(down)">
                                      <p:cBhvr>
                                        <p:cTn id="25" dur="500"/>
                                        <p:tgtEl>
                                          <p:spTgt spid="174"/>
                                        </p:tgtEl>
                                      </p:cBhvr>
                                    </p:animEffect>
                                  </p:childTnLst>
                                </p:cTn>
                              </p:par>
                              <p:par>
                                <p:cTn id="26" presetID="22" presetClass="entr" presetSubtype="4" fill="hold" nodeType="withEffect">
                                  <p:stCondLst>
                                    <p:cond delay="100"/>
                                  </p:stCondLst>
                                  <p:childTnLst>
                                    <p:set>
                                      <p:cBhvr>
                                        <p:cTn id="27" dur="1" fill="hold">
                                          <p:stCondLst>
                                            <p:cond delay="0"/>
                                          </p:stCondLst>
                                        </p:cTn>
                                        <p:tgtEl>
                                          <p:spTgt spid="175"/>
                                        </p:tgtEl>
                                        <p:attrNameLst>
                                          <p:attrName>style.visibility</p:attrName>
                                        </p:attrNameLst>
                                      </p:cBhvr>
                                      <p:to>
                                        <p:strVal val="visible"/>
                                      </p:to>
                                    </p:set>
                                    <p:animEffect transition="in" filter="wipe(down)">
                                      <p:cBhvr>
                                        <p:cTn id="28" dur="500"/>
                                        <p:tgtEl>
                                          <p:spTgt spid="175"/>
                                        </p:tgtEl>
                                      </p:cBhvr>
                                    </p:animEffect>
                                  </p:childTnLst>
                                </p:cTn>
                              </p:par>
                              <p:par>
                                <p:cTn id="29" presetID="22" presetClass="entr" presetSubtype="4" fill="hold" nodeType="withEffect">
                                  <p:stCondLst>
                                    <p:cond delay="2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30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par>
                                <p:cTn id="35" presetID="22" presetClass="entr" presetSubtype="4" fill="hold" nodeType="withEffect">
                                  <p:stCondLst>
                                    <p:cond delay="40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500"/>
                                  </p:stCondLst>
                                  <p:childTnLst>
                                    <p:set>
                                      <p:cBhvr>
                                        <p:cTn id="39" dur="1" fill="hold">
                                          <p:stCondLst>
                                            <p:cond delay="0"/>
                                          </p:stCondLst>
                                        </p:cTn>
                                        <p:tgtEl>
                                          <p:spTgt spid="178"/>
                                        </p:tgtEl>
                                        <p:attrNameLst>
                                          <p:attrName>style.visibility</p:attrName>
                                        </p:attrNameLst>
                                      </p:cBhvr>
                                      <p:to>
                                        <p:strVal val="visible"/>
                                      </p:to>
                                    </p:set>
                                    <p:animEffect transition="in" filter="wipe(down)">
                                      <p:cBhvr>
                                        <p:cTn id="40" dur="500"/>
                                        <p:tgtEl>
                                          <p:spTgt spid="178"/>
                                        </p:tgtEl>
                                      </p:cBhvr>
                                    </p:animEffect>
                                  </p:childTnLst>
                                </p:cTn>
                              </p:par>
                            </p:childTnLst>
                          </p:cTn>
                        </p:par>
                        <p:par>
                          <p:cTn id="41" fill="hold">
                            <p:stCondLst>
                              <p:cond delay="2250"/>
                            </p:stCondLst>
                            <p:childTnLst>
                              <p:par>
                                <p:cTn id="42" presetID="10" presetClass="entr" presetSubtype="0" fill="hold" grpId="0" nodeType="afterEffect">
                                  <p:stCondLst>
                                    <p:cond delay="0"/>
                                  </p:stCondLst>
                                  <p:childTnLst>
                                    <p:set>
                                      <p:cBhvr>
                                        <p:cTn id="43" dur="1" fill="hold">
                                          <p:stCondLst>
                                            <p:cond delay="0"/>
                                          </p:stCondLst>
                                        </p:cTn>
                                        <p:tgtEl>
                                          <p:spTgt spid="191">
                                            <p:bg/>
                                          </p:spTgt>
                                        </p:tgtEl>
                                        <p:attrNameLst>
                                          <p:attrName>style.visibility</p:attrName>
                                        </p:attrNameLst>
                                      </p:cBhvr>
                                      <p:to>
                                        <p:strVal val="visible"/>
                                      </p:to>
                                    </p:set>
                                    <p:animEffect transition="in" filter="fade">
                                      <p:cBhvr>
                                        <p:cTn id="44" dur="500"/>
                                        <p:tgtEl>
                                          <p:spTgt spid="191">
                                            <p:bg/>
                                          </p:spTgt>
                                        </p:tgtEl>
                                      </p:cBhvr>
                                    </p:animEffect>
                                  </p:childTnLst>
                                </p:cTn>
                              </p:par>
                            </p:childTnLst>
                          </p:cTn>
                        </p:par>
                        <p:par>
                          <p:cTn id="45" fill="hold">
                            <p:stCondLst>
                              <p:cond delay="2750"/>
                            </p:stCondLst>
                            <p:childTnLst>
                              <p:par>
                                <p:cTn id="46" presetID="10" presetClass="entr" presetSubtype="0" fill="hold" grpId="0" nodeType="afterEffect">
                                  <p:stCondLst>
                                    <p:cond delay="0"/>
                                  </p:stCondLst>
                                  <p:childTnLst>
                                    <p:set>
                                      <p:cBhvr>
                                        <p:cTn id="47" dur="1" fill="hold">
                                          <p:stCondLst>
                                            <p:cond delay="0"/>
                                          </p:stCondLst>
                                        </p:cTn>
                                        <p:tgtEl>
                                          <p:spTgt spid="191">
                                            <p:txEl>
                                              <p:pRg st="0" end="0"/>
                                            </p:txEl>
                                          </p:spTgt>
                                        </p:tgtEl>
                                        <p:attrNameLst>
                                          <p:attrName>style.visibility</p:attrName>
                                        </p:attrNameLst>
                                      </p:cBhvr>
                                      <p:to>
                                        <p:strVal val="visible"/>
                                      </p:to>
                                    </p:set>
                                    <p:animEffect transition="in" filter="fade">
                                      <p:cBhvr>
                                        <p:cTn id="48" dur="500"/>
                                        <p:tgtEl>
                                          <p:spTgt spid="191">
                                            <p:txEl>
                                              <p:pRg st="0" end="0"/>
                                            </p:txEl>
                                          </p:spTgt>
                                        </p:tgtEl>
                                      </p:cBhvr>
                                    </p:animEffect>
                                  </p:childTnLst>
                                </p:cTn>
                              </p:par>
                            </p:childTnLst>
                          </p:cTn>
                        </p:par>
                        <p:par>
                          <p:cTn id="49" fill="hold">
                            <p:stCondLst>
                              <p:cond delay="3250"/>
                            </p:stCondLst>
                            <p:childTnLst>
                              <p:par>
                                <p:cTn id="50" presetID="10" presetClass="entr" presetSubtype="0" fill="hold" grpId="0" nodeType="afterEffect">
                                  <p:stCondLst>
                                    <p:cond delay="0"/>
                                  </p:stCondLst>
                                  <p:childTnLst>
                                    <p:set>
                                      <p:cBhvr>
                                        <p:cTn id="51" dur="1" fill="hold">
                                          <p:stCondLst>
                                            <p:cond delay="0"/>
                                          </p:stCondLst>
                                        </p:cTn>
                                        <p:tgtEl>
                                          <p:spTgt spid="192">
                                            <p:bg/>
                                          </p:spTgt>
                                        </p:tgtEl>
                                        <p:attrNameLst>
                                          <p:attrName>style.visibility</p:attrName>
                                        </p:attrNameLst>
                                      </p:cBhvr>
                                      <p:to>
                                        <p:strVal val="visible"/>
                                      </p:to>
                                    </p:set>
                                    <p:animEffect transition="in" filter="fade">
                                      <p:cBhvr>
                                        <p:cTn id="52" dur="500"/>
                                        <p:tgtEl>
                                          <p:spTgt spid="192">
                                            <p:bg/>
                                          </p:spTgt>
                                        </p:tgtEl>
                                      </p:cBhvr>
                                    </p:animEffect>
                                  </p:childTnLst>
                                </p:cTn>
                              </p:par>
                            </p:childTnLst>
                          </p:cTn>
                        </p:par>
                        <p:par>
                          <p:cTn id="53" fill="hold">
                            <p:stCondLst>
                              <p:cond delay="3750"/>
                            </p:stCondLst>
                            <p:childTnLst>
                              <p:par>
                                <p:cTn id="54" presetID="10" presetClass="entr" presetSubtype="0" fill="hold" grpId="0" nodeType="afterEffect">
                                  <p:stCondLst>
                                    <p:cond delay="0"/>
                                  </p:stCondLst>
                                  <p:childTnLst>
                                    <p:set>
                                      <p:cBhvr>
                                        <p:cTn id="55" dur="1" fill="hold">
                                          <p:stCondLst>
                                            <p:cond delay="0"/>
                                          </p:stCondLst>
                                        </p:cTn>
                                        <p:tgtEl>
                                          <p:spTgt spid="192">
                                            <p:txEl>
                                              <p:pRg st="0" end="0"/>
                                            </p:txEl>
                                          </p:spTgt>
                                        </p:tgtEl>
                                        <p:attrNameLst>
                                          <p:attrName>style.visibility</p:attrName>
                                        </p:attrNameLst>
                                      </p:cBhvr>
                                      <p:to>
                                        <p:strVal val="visible"/>
                                      </p:to>
                                    </p:set>
                                    <p:animEffect transition="in" filter="fade">
                                      <p:cBhvr>
                                        <p:cTn id="56" dur="500"/>
                                        <p:tgtEl>
                                          <p:spTgt spid="192">
                                            <p:txEl>
                                              <p:pRg st="0" end="0"/>
                                            </p:txEl>
                                          </p:spTgt>
                                        </p:tgtEl>
                                      </p:cBhvr>
                                    </p:animEffect>
                                  </p:childTnLst>
                                </p:cTn>
                              </p:par>
                            </p:childTnLst>
                          </p:cTn>
                        </p:par>
                        <p:par>
                          <p:cTn id="57" fill="hold">
                            <p:stCondLst>
                              <p:cond delay="4250"/>
                            </p:stCondLst>
                            <p:childTnLst>
                              <p:par>
                                <p:cTn id="58" presetID="10" presetClass="entr" presetSubtype="0" fill="hold" grpId="0" nodeType="afterEffect">
                                  <p:stCondLst>
                                    <p:cond delay="0"/>
                                  </p:stCondLst>
                                  <p:childTnLst>
                                    <p:set>
                                      <p:cBhvr>
                                        <p:cTn id="59" dur="1" fill="hold">
                                          <p:stCondLst>
                                            <p:cond delay="0"/>
                                          </p:stCondLst>
                                        </p:cTn>
                                        <p:tgtEl>
                                          <p:spTgt spid="193">
                                            <p:bg/>
                                          </p:spTgt>
                                        </p:tgtEl>
                                        <p:attrNameLst>
                                          <p:attrName>style.visibility</p:attrName>
                                        </p:attrNameLst>
                                      </p:cBhvr>
                                      <p:to>
                                        <p:strVal val="visible"/>
                                      </p:to>
                                    </p:set>
                                    <p:animEffect transition="in" filter="fade">
                                      <p:cBhvr>
                                        <p:cTn id="60" dur="500"/>
                                        <p:tgtEl>
                                          <p:spTgt spid="193">
                                            <p:bg/>
                                          </p:spTgt>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193">
                                            <p:txEl>
                                              <p:pRg st="0" end="0"/>
                                            </p:txEl>
                                          </p:spTgt>
                                        </p:tgtEl>
                                        <p:attrNameLst>
                                          <p:attrName>style.visibility</p:attrName>
                                        </p:attrNameLst>
                                      </p:cBhvr>
                                      <p:to>
                                        <p:strVal val="visible"/>
                                      </p:to>
                                    </p:set>
                                    <p:animEffect transition="in" filter="fade">
                                      <p:cBhvr>
                                        <p:cTn id="64" dur="500"/>
                                        <p:tgtEl>
                                          <p:spTgt spid="193">
                                            <p:txEl>
                                              <p:pRg st="0" end="0"/>
                                            </p:txEl>
                                          </p:spTgt>
                                        </p:tgtEl>
                                      </p:cBhvr>
                                    </p:animEffect>
                                  </p:childTnLst>
                                </p:cTn>
                              </p:par>
                            </p:childTnLst>
                          </p:cTn>
                        </p:par>
                        <p:par>
                          <p:cTn id="65" fill="hold">
                            <p:stCondLst>
                              <p:cond delay="5250"/>
                            </p:stCondLst>
                            <p:childTnLst>
                              <p:par>
                                <p:cTn id="66" presetID="10" presetClass="entr" presetSubtype="0" fill="hold" grpId="0" nodeType="afterEffect">
                                  <p:stCondLst>
                                    <p:cond delay="0"/>
                                  </p:stCondLst>
                                  <p:childTnLst>
                                    <p:set>
                                      <p:cBhvr>
                                        <p:cTn id="67" dur="1" fill="hold">
                                          <p:stCondLst>
                                            <p:cond delay="0"/>
                                          </p:stCondLst>
                                        </p:cTn>
                                        <p:tgtEl>
                                          <p:spTgt spid="194">
                                            <p:bg/>
                                          </p:spTgt>
                                        </p:tgtEl>
                                        <p:attrNameLst>
                                          <p:attrName>style.visibility</p:attrName>
                                        </p:attrNameLst>
                                      </p:cBhvr>
                                      <p:to>
                                        <p:strVal val="visible"/>
                                      </p:to>
                                    </p:set>
                                    <p:animEffect transition="in" filter="fade">
                                      <p:cBhvr>
                                        <p:cTn id="68" dur="500"/>
                                        <p:tgtEl>
                                          <p:spTgt spid="194">
                                            <p:bg/>
                                          </p:spTgt>
                                        </p:tgtEl>
                                      </p:cBhvr>
                                    </p:animEffect>
                                  </p:childTnLst>
                                </p:cTn>
                              </p:par>
                            </p:childTnLst>
                          </p:cTn>
                        </p:par>
                        <p:par>
                          <p:cTn id="69" fill="hold">
                            <p:stCondLst>
                              <p:cond delay="5750"/>
                            </p:stCondLst>
                            <p:childTnLst>
                              <p:par>
                                <p:cTn id="70" presetID="10" presetClass="entr" presetSubtype="0" fill="hold" grpId="0" nodeType="afterEffect">
                                  <p:stCondLst>
                                    <p:cond delay="0"/>
                                  </p:stCondLst>
                                  <p:childTnLst>
                                    <p:set>
                                      <p:cBhvr>
                                        <p:cTn id="71" dur="1" fill="hold">
                                          <p:stCondLst>
                                            <p:cond delay="0"/>
                                          </p:stCondLst>
                                        </p:cTn>
                                        <p:tgtEl>
                                          <p:spTgt spid="194">
                                            <p:txEl>
                                              <p:pRg st="0" end="0"/>
                                            </p:txEl>
                                          </p:spTgt>
                                        </p:tgtEl>
                                        <p:attrNameLst>
                                          <p:attrName>style.visibility</p:attrName>
                                        </p:attrNameLst>
                                      </p:cBhvr>
                                      <p:to>
                                        <p:strVal val="visible"/>
                                      </p:to>
                                    </p:set>
                                    <p:animEffect transition="in" filter="fade">
                                      <p:cBhvr>
                                        <p:cTn id="72" dur="500"/>
                                        <p:tgtEl>
                                          <p:spTgt spid="194">
                                            <p:txEl>
                                              <p:pRg st="0" end="0"/>
                                            </p:txEl>
                                          </p:spTgt>
                                        </p:tgtEl>
                                      </p:cBhvr>
                                    </p:animEffect>
                                  </p:childTnLst>
                                </p:cTn>
                              </p:par>
                            </p:childTnLst>
                          </p:cTn>
                        </p:par>
                        <p:par>
                          <p:cTn id="73" fill="hold">
                            <p:stCondLst>
                              <p:cond delay="6250"/>
                            </p:stCondLst>
                            <p:childTnLst>
                              <p:par>
                                <p:cTn id="74" presetID="10" presetClass="entr" presetSubtype="0" fill="hold" grpId="0" nodeType="afterEffect">
                                  <p:stCondLst>
                                    <p:cond delay="0"/>
                                  </p:stCondLst>
                                  <p:childTnLst>
                                    <p:set>
                                      <p:cBhvr>
                                        <p:cTn id="75" dur="1" fill="hold">
                                          <p:stCondLst>
                                            <p:cond delay="0"/>
                                          </p:stCondLst>
                                        </p:cTn>
                                        <p:tgtEl>
                                          <p:spTgt spid="206">
                                            <p:bg/>
                                          </p:spTgt>
                                        </p:tgtEl>
                                        <p:attrNameLst>
                                          <p:attrName>style.visibility</p:attrName>
                                        </p:attrNameLst>
                                      </p:cBhvr>
                                      <p:to>
                                        <p:strVal val="visible"/>
                                      </p:to>
                                    </p:set>
                                    <p:animEffect transition="in" filter="fade">
                                      <p:cBhvr>
                                        <p:cTn id="76" dur="500"/>
                                        <p:tgtEl>
                                          <p:spTgt spid="206">
                                            <p:bg/>
                                          </p:spTgt>
                                        </p:tgtEl>
                                      </p:cBhvr>
                                    </p:animEffect>
                                  </p:childTnLst>
                                </p:cTn>
                              </p:par>
                            </p:childTnLst>
                          </p:cTn>
                        </p:par>
                        <p:par>
                          <p:cTn id="77" fill="hold">
                            <p:stCondLst>
                              <p:cond delay="6750"/>
                            </p:stCondLst>
                            <p:childTnLst>
                              <p:par>
                                <p:cTn id="78" presetID="10" presetClass="entr" presetSubtype="0" fill="hold" grpId="0" nodeType="afterEffect">
                                  <p:stCondLst>
                                    <p:cond delay="0"/>
                                  </p:stCondLst>
                                  <p:childTnLst>
                                    <p:set>
                                      <p:cBhvr>
                                        <p:cTn id="79" dur="1" fill="hold">
                                          <p:stCondLst>
                                            <p:cond delay="0"/>
                                          </p:stCondLst>
                                        </p:cTn>
                                        <p:tgtEl>
                                          <p:spTgt spid="206">
                                            <p:txEl>
                                              <p:pRg st="0" end="0"/>
                                            </p:txEl>
                                          </p:spTgt>
                                        </p:tgtEl>
                                        <p:attrNameLst>
                                          <p:attrName>style.visibility</p:attrName>
                                        </p:attrNameLst>
                                      </p:cBhvr>
                                      <p:to>
                                        <p:strVal val="visible"/>
                                      </p:to>
                                    </p:set>
                                    <p:animEffect transition="in" filter="fade">
                                      <p:cBhvr>
                                        <p:cTn id="80" dur="500"/>
                                        <p:tgtEl>
                                          <p:spTgt spid="206">
                                            <p:txEl>
                                              <p:pRg st="0" end="0"/>
                                            </p:txEl>
                                          </p:spTgt>
                                        </p:tgtEl>
                                      </p:cBhvr>
                                    </p:animEffect>
                                  </p:childTnLst>
                                </p:cTn>
                              </p:par>
                            </p:childTnLst>
                          </p:cTn>
                        </p:par>
                        <p:par>
                          <p:cTn id="81" fill="hold">
                            <p:stCondLst>
                              <p:cond delay="7250"/>
                            </p:stCondLst>
                            <p:childTnLst>
                              <p:par>
                                <p:cTn id="82" presetID="10" presetClass="entr" presetSubtype="0" fill="hold" grpId="0" nodeType="afterEffect">
                                  <p:stCondLst>
                                    <p:cond delay="0"/>
                                  </p:stCondLst>
                                  <p:childTnLst>
                                    <p:set>
                                      <p:cBhvr>
                                        <p:cTn id="83" dur="1" fill="hold">
                                          <p:stCondLst>
                                            <p:cond delay="0"/>
                                          </p:stCondLst>
                                        </p:cTn>
                                        <p:tgtEl>
                                          <p:spTgt spid="195">
                                            <p:bg/>
                                          </p:spTgt>
                                        </p:tgtEl>
                                        <p:attrNameLst>
                                          <p:attrName>style.visibility</p:attrName>
                                        </p:attrNameLst>
                                      </p:cBhvr>
                                      <p:to>
                                        <p:strVal val="visible"/>
                                      </p:to>
                                    </p:set>
                                    <p:animEffect transition="in" filter="fade">
                                      <p:cBhvr>
                                        <p:cTn id="84" dur="500"/>
                                        <p:tgtEl>
                                          <p:spTgt spid="195">
                                            <p:bg/>
                                          </p:spTgt>
                                        </p:tgtEl>
                                      </p:cBhvr>
                                    </p:animEffect>
                                  </p:childTnLst>
                                </p:cTn>
                              </p:par>
                            </p:childTnLst>
                          </p:cTn>
                        </p:par>
                        <p:par>
                          <p:cTn id="85" fill="hold">
                            <p:stCondLst>
                              <p:cond delay="7750"/>
                            </p:stCondLst>
                            <p:childTnLst>
                              <p:par>
                                <p:cTn id="86" presetID="10" presetClass="entr" presetSubtype="0" fill="hold" grpId="0" nodeType="afterEffect">
                                  <p:stCondLst>
                                    <p:cond delay="0"/>
                                  </p:stCondLst>
                                  <p:childTnLst>
                                    <p:set>
                                      <p:cBhvr>
                                        <p:cTn id="87" dur="1" fill="hold">
                                          <p:stCondLst>
                                            <p:cond delay="0"/>
                                          </p:stCondLst>
                                        </p:cTn>
                                        <p:tgtEl>
                                          <p:spTgt spid="195">
                                            <p:txEl>
                                              <p:pRg st="0" end="0"/>
                                            </p:txEl>
                                          </p:spTgt>
                                        </p:tgtEl>
                                        <p:attrNameLst>
                                          <p:attrName>style.visibility</p:attrName>
                                        </p:attrNameLst>
                                      </p:cBhvr>
                                      <p:to>
                                        <p:strVal val="visible"/>
                                      </p:to>
                                    </p:set>
                                    <p:animEffect transition="in" filter="fade">
                                      <p:cBhvr>
                                        <p:cTn id="88" dur="500"/>
                                        <p:tgtEl>
                                          <p:spTgt spid="195">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1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1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1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1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build="p" animBg="1"/>
      <p:bldP spid="192" grpId="0" build="p" animBg="1"/>
      <p:bldP spid="193" grpId="0" build="p" animBg="1"/>
      <p:bldP spid="194" grpId="0" build="p" animBg="1"/>
      <p:bldP spid="200" grpId="0"/>
      <p:bldP spid="201" grpId="0"/>
      <p:bldP spid="202" grpId="0"/>
      <p:bldP spid="203" grpId="0"/>
      <p:bldP spid="204" grpId="0"/>
      <p:bldP spid="205" grpId="0"/>
      <p:bldP spid="206" grpId="0" build="p" animBg="1"/>
      <p:bldP spid="195" grpId="0" build="p" animBg="1"/>
      <p:bldP spid="210" grpId="0" animBg="1"/>
      <p:bldP spid="211" grpId="0" animBg="1"/>
      <p:bldP spid="212" grpId="0" animBg="1"/>
      <p:bldP spid="213" grpId="0" animBg="1"/>
      <p:bldP spid="214" grpId="0" animBg="1"/>
      <p:bldP spid="2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aphic 28" descr="Walk with solid fill">
            <a:extLst>
              <a:ext uri="{FF2B5EF4-FFF2-40B4-BE49-F238E27FC236}">
                <a16:creationId xmlns:a16="http://schemas.microsoft.com/office/drawing/2014/main" id="{37F7BA53-0F23-3444-48B4-6814A2D4C260}"/>
              </a:ext>
            </a:extLst>
          </p:cNvPr>
          <p:cNvGrpSpPr/>
          <p:nvPr/>
        </p:nvGrpSpPr>
        <p:grpSpPr>
          <a:xfrm>
            <a:off x="5547026" y="2431415"/>
            <a:ext cx="789940" cy="1380554"/>
            <a:chOff x="6661149" y="1779136"/>
            <a:chExt cx="658546" cy="1267402"/>
          </a:xfr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grpSpPr>
        <p:sp>
          <p:nvSpPr>
            <p:cNvPr id="31" name="Freeform: Shape 30">
              <a:extLst>
                <a:ext uri="{FF2B5EF4-FFF2-40B4-BE49-F238E27FC236}">
                  <a16:creationId xmlns:a16="http://schemas.microsoft.com/office/drawing/2014/main" id="{A084FBFC-F224-E244-E39A-3490D8924918}"/>
                </a:ext>
              </a:extLst>
            </p:cNvPr>
            <p:cNvSpPr/>
            <p:nvPr/>
          </p:nvSpPr>
          <p:spPr>
            <a:xfrm>
              <a:off x="6937472" y="1779136"/>
              <a:ext cx="211040" cy="241890"/>
            </a:xfrm>
            <a:custGeom>
              <a:avLst/>
              <a:gdLst>
                <a:gd name="connsiteX0" fmla="*/ 198438 w 198437"/>
                <a:gd name="connsiteY0" fmla="*/ 114236 h 228472"/>
                <a:gd name="connsiteX1" fmla="*/ 99219 w 198437"/>
                <a:gd name="connsiteY1" fmla="*/ 228472 h 228472"/>
                <a:gd name="connsiteX2" fmla="*/ 0 w 198437"/>
                <a:gd name="connsiteY2" fmla="*/ 114236 h 228472"/>
                <a:gd name="connsiteX3" fmla="*/ 99219 w 198437"/>
                <a:gd name="connsiteY3" fmla="*/ 0 h 228472"/>
                <a:gd name="connsiteX4" fmla="*/ 198438 w 198437"/>
                <a:gd name="connsiteY4" fmla="*/ 114236 h 22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37" h="228472">
                  <a:moveTo>
                    <a:pt x="198438" y="114236"/>
                  </a:moveTo>
                  <a:cubicBezTo>
                    <a:pt x="198438" y="177327"/>
                    <a:pt x="154016" y="228472"/>
                    <a:pt x="99219" y="228472"/>
                  </a:cubicBezTo>
                  <a:cubicBezTo>
                    <a:pt x="44422" y="228472"/>
                    <a:pt x="0" y="177327"/>
                    <a:pt x="0" y="114236"/>
                  </a:cubicBezTo>
                  <a:cubicBezTo>
                    <a:pt x="0" y="51145"/>
                    <a:pt x="44422" y="0"/>
                    <a:pt x="99219" y="0"/>
                  </a:cubicBezTo>
                  <a:cubicBezTo>
                    <a:pt x="154016" y="0"/>
                    <a:pt x="198438" y="51145"/>
                    <a:pt x="198438" y="114236"/>
                  </a:cubicBezTo>
                  <a:close/>
                </a:path>
              </a:pathLst>
            </a:custGeom>
            <a:gradFill flip="none" rotWithShape="1">
              <a:gsLst>
                <a:gs pos="0">
                  <a:schemeClr val="accent1">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2402" cap="flat">
              <a:noFill/>
              <a:prstDash val="solid"/>
              <a:miter/>
            </a:ln>
            <a:scene3d>
              <a:camera prst="orthographicFront"/>
              <a:lightRig rig="threePt" dir="t"/>
            </a:scene3d>
            <a:sp3d extrusionH="76200" contourW="12700" prstMaterial="dkEdge">
              <a:bevelT w="152400" h="19050"/>
              <a:extrusionClr>
                <a:schemeClr val="accent1">
                  <a:lumMod val="75000"/>
                </a:schemeClr>
              </a:extrusionClr>
              <a:contourClr>
                <a:schemeClr val="accent1">
                  <a:lumMod val="50000"/>
                </a:schemeClr>
              </a:contourClr>
            </a:sp3d>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endParaRPr lang="en-US"/>
            </a:p>
          </p:txBody>
        </p:sp>
        <p:sp>
          <p:nvSpPr>
            <p:cNvPr id="32" name="Freeform: Shape 31">
              <a:extLst>
                <a:ext uri="{FF2B5EF4-FFF2-40B4-BE49-F238E27FC236}">
                  <a16:creationId xmlns:a16="http://schemas.microsoft.com/office/drawing/2014/main" id="{CA67EED2-EEC1-3E66-A127-3C0E1B1F89B3}"/>
                </a:ext>
              </a:extLst>
            </p:cNvPr>
            <p:cNvSpPr/>
            <p:nvPr/>
          </p:nvSpPr>
          <p:spPr>
            <a:xfrm>
              <a:off x="6661149" y="2032059"/>
              <a:ext cx="658546" cy="1014479"/>
            </a:xfrm>
            <a:custGeom>
              <a:avLst/>
              <a:gdLst>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434421 w 694999"/>
                <a:gd name="connsiteY22" fmla="*/ 913888 h 971006"/>
                <a:gd name="connsiteX23" fmla="*/ 484030 w 694999"/>
                <a:gd name="connsiteY23" fmla="*/ 971006 h 971006"/>
                <a:gd name="connsiteX24" fmla="*/ 533639 w 694999"/>
                <a:gd name="connsiteY24" fmla="*/ 913888 h 971006"/>
                <a:gd name="connsiteX25" fmla="*/ 533639 w 694999"/>
                <a:gd name="connsiteY25" fmla="*/ 599739 h 971006"/>
                <a:gd name="connsiteX26" fmla="*/ 513796 w 694999"/>
                <a:gd name="connsiteY26" fmla="*/ 554045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412990 w 694999"/>
                <a:gd name="connsiteY22" fmla="*/ 913888 h 971006"/>
                <a:gd name="connsiteX23" fmla="*/ 484030 w 694999"/>
                <a:gd name="connsiteY23" fmla="*/ 971006 h 971006"/>
                <a:gd name="connsiteX24" fmla="*/ 533639 w 694999"/>
                <a:gd name="connsiteY24" fmla="*/ 913888 h 971006"/>
                <a:gd name="connsiteX25" fmla="*/ 533639 w 694999"/>
                <a:gd name="connsiteY25" fmla="*/ 599739 h 971006"/>
                <a:gd name="connsiteX26" fmla="*/ 513796 w 694999"/>
                <a:gd name="connsiteY26" fmla="*/ 554045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412990 w 694999"/>
                <a:gd name="connsiteY22" fmla="*/ 913888 h 971006"/>
                <a:gd name="connsiteX23" fmla="*/ 484030 w 694999"/>
                <a:gd name="connsiteY23" fmla="*/ 971006 h 971006"/>
                <a:gd name="connsiteX24" fmla="*/ 516970 w 694999"/>
                <a:gd name="connsiteY24" fmla="*/ 913888 h 971006"/>
                <a:gd name="connsiteX25" fmla="*/ 533639 w 694999"/>
                <a:gd name="connsiteY25" fmla="*/ 599739 h 971006"/>
                <a:gd name="connsiteX26" fmla="*/ 513796 w 694999"/>
                <a:gd name="connsiteY26" fmla="*/ 554045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412990 w 694999"/>
                <a:gd name="connsiteY22" fmla="*/ 913888 h 971006"/>
                <a:gd name="connsiteX23" fmla="*/ 453074 w 694999"/>
                <a:gd name="connsiteY23" fmla="*/ 966243 h 971006"/>
                <a:gd name="connsiteX24" fmla="*/ 516970 w 694999"/>
                <a:gd name="connsiteY24" fmla="*/ 913888 h 971006"/>
                <a:gd name="connsiteX25" fmla="*/ 533639 w 694999"/>
                <a:gd name="connsiteY25" fmla="*/ 599739 h 971006"/>
                <a:gd name="connsiteX26" fmla="*/ 513796 w 694999"/>
                <a:gd name="connsiteY26" fmla="*/ 554045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398702 w 694999"/>
                <a:gd name="connsiteY22" fmla="*/ 913888 h 971006"/>
                <a:gd name="connsiteX23" fmla="*/ 453074 w 694999"/>
                <a:gd name="connsiteY23" fmla="*/ 966243 h 971006"/>
                <a:gd name="connsiteX24" fmla="*/ 516970 w 694999"/>
                <a:gd name="connsiteY24" fmla="*/ 913888 h 971006"/>
                <a:gd name="connsiteX25" fmla="*/ 533639 w 694999"/>
                <a:gd name="connsiteY25" fmla="*/ 599739 h 971006"/>
                <a:gd name="connsiteX26" fmla="*/ 513796 w 694999"/>
                <a:gd name="connsiteY26" fmla="*/ 554045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398702 w 694999"/>
                <a:gd name="connsiteY22" fmla="*/ 913888 h 971006"/>
                <a:gd name="connsiteX23" fmla="*/ 453074 w 694999"/>
                <a:gd name="connsiteY23" fmla="*/ 966243 h 971006"/>
                <a:gd name="connsiteX24" fmla="*/ 502683 w 694999"/>
                <a:gd name="connsiteY24" fmla="*/ 916269 h 971006"/>
                <a:gd name="connsiteX25" fmla="*/ 533639 w 694999"/>
                <a:gd name="connsiteY25" fmla="*/ 599739 h 971006"/>
                <a:gd name="connsiteX26" fmla="*/ 513796 w 694999"/>
                <a:gd name="connsiteY26" fmla="*/ 554045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398702 w 694999"/>
                <a:gd name="connsiteY22" fmla="*/ 913888 h 971006"/>
                <a:gd name="connsiteX23" fmla="*/ 453074 w 694999"/>
                <a:gd name="connsiteY23" fmla="*/ 966243 h 971006"/>
                <a:gd name="connsiteX24" fmla="*/ 502683 w 694999"/>
                <a:gd name="connsiteY24" fmla="*/ 916269 h 971006"/>
                <a:gd name="connsiteX25" fmla="*/ 531257 w 694999"/>
                <a:gd name="connsiteY25" fmla="*/ 652127 h 971006"/>
                <a:gd name="connsiteX26" fmla="*/ 513796 w 694999"/>
                <a:gd name="connsiteY26" fmla="*/ 554045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398702 w 694999"/>
                <a:gd name="connsiteY22" fmla="*/ 913888 h 971006"/>
                <a:gd name="connsiteX23" fmla="*/ 453074 w 694999"/>
                <a:gd name="connsiteY23" fmla="*/ 966243 h 971006"/>
                <a:gd name="connsiteX24" fmla="*/ 502683 w 694999"/>
                <a:gd name="connsiteY24" fmla="*/ 916269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382033 w 694999"/>
                <a:gd name="connsiteY22" fmla="*/ 906744 h 971006"/>
                <a:gd name="connsiteX23" fmla="*/ 453074 w 694999"/>
                <a:gd name="connsiteY23" fmla="*/ 966243 h 971006"/>
                <a:gd name="connsiteX24" fmla="*/ 502683 w 694999"/>
                <a:gd name="connsiteY24" fmla="*/ 916269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398702 w 694999"/>
                <a:gd name="connsiteY22" fmla="*/ 911507 h 971006"/>
                <a:gd name="connsiteX23" fmla="*/ 453074 w 694999"/>
                <a:gd name="connsiteY23" fmla="*/ 966243 h 971006"/>
                <a:gd name="connsiteX24" fmla="*/ 502683 w 694999"/>
                <a:gd name="connsiteY24" fmla="*/ 916269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303452 w 694999"/>
                <a:gd name="connsiteY22" fmla="*/ 849594 h 971006"/>
                <a:gd name="connsiteX23" fmla="*/ 453074 w 694999"/>
                <a:gd name="connsiteY23" fmla="*/ 966243 h 971006"/>
                <a:gd name="connsiteX24" fmla="*/ 502683 w 694999"/>
                <a:gd name="connsiteY24" fmla="*/ 916269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303452 w 694999"/>
                <a:gd name="connsiteY22" fmla="*/ 849594 h 971006"/>
                <a:gd name="connsiteX23" fmla="*/ 345917 w 694999"/>
                <a:gd name="connsiteY23" fmla="*/ 937668 h 971006"/>
                <a:gd name="connsiteX24" fmla="*/ 502683 w 694999"/>
                <a:gd name="connsiteY24" fmla="*/ 916269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303452 w 694999"/>
                <a:gd name="connsiteY22" fmla="*/ 849594 h 971006"/>
                <a:gd name="connsiteX23" fmla="*/ 345917 w 694999"/>
                <a:gd name="connsiteY23" fmla="*/ 937668 h 971006"/>
                <a:gd name="connsiteX24" fmla="*/ 409814 w 694999"/>
                <a:gd name="connsiteY24" fmla="*/ 899600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28298 h 971006"/>
                <a:gd name="connsiteX22" fmla="*/ 303452 w 694999"/>
                <a:gd name="connsiteY22" fmla="*/ 849594 h 971006"/>
                <a:gd name="connsiteX23" fmla="*/ 345917 w 694999"/>
                <a:gd name="connsiteY23" fmla="*/ 937668 h 971006"/>
                <a:gd name="connsiteX24" fmla="*/ 409814 w 694999"/>
                <a:gd name="connsiteY24" fmla="*/ 899600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303452 w 694999"/>
                <a:gd name="connsiteY22" fmla="*/ 849594 h 971006"/>
                <a:gd name="connsiteX23" fmla="*/ 345917 w 694999"/>
                <a:gd name="connsiteY23" fmla="*/ 937668 h 971006"/>
                <a:gd name="connsiteX24" fmla="*/ 409814 w 694999"/>
                <a:gd name="connsiteY24" fmla="*/ 899600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303452 w 694999"/>
                <a:gd name="connsiteY22" fmla="*/ 849594 h 971006"/>
                <a:gd name="connsiteX23" fmla="*/ 345917 w 694999"/>
                <a:gd name="connsiteY23" fmla="*/ 937668 h 971006"/>
                <a:gd name="connsiteX24" fmla="*/ 409814 w 694999"/>
                <a:gd name="connsiteY24" fmla="*/ 899600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303452 w 694999"/>
                <a:gd name="connsiteY22" fmla="*/ 849594 h 971006"/>
                <a:gd name="connsiteX23" fmla="*/ 326867 w 694999"/>
                <a:gd name="connsiteY23" fmla="*/ 920999 h 971006"/>
                <a:gd name="connsiteX24" fmla="*/ 409814 w 694999"/>
                <a:gd name="connsiteY24" fmla="*/ 899600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303452 w 694999"/>
                <a:gd name="connsiteY22" fmla="*/ 849594 h 971006"/>
                <a:gd name="connsiteX23" fmla="*/ 326867 w 694999"/>
                <a:gd name="connsiteY23" fmla="*/ 920999 h 971006"/>
                <a:gd name="connsiteX24" fmla="*/ 390764 w 694999"/>
                <a:gd name="connsiteY24" fmla="*/ 899600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303452 w 694999"/>
                <a:gd name="connsiteY22" fmla="*/ 849594 h 971006"/>
                <a:gd name="connsiteX23" fmla="*/ 314960 w 694999"/>
                <a:gd name="connsiteY23" fmla="*/ 916236 h 971006"/>
                <a:gd name="connsiteX24" fmla="*/ 390764 w 694999"/>
                <a:gd name="connsiteY24" fmla="*/ 899600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303452 w 694999"/>
                <a:gd name="connsiteY22" fmla="*/ 849594 h 971006"/>
                <a:gd name="connsiteX23" fmla="*/ 314960 w 694999"/>
                <a:gd name="connsiteY23" fmla="*/ 916236 h 971006"/>
                <a:gd name="connsiteX24" fmla="*/ 388383 w 694999"/>
                <a:gd name="connsiteY24" fmla="*/ 906743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303452 w 694999"/>
                <a:gd name="connsiteY22" fmla="*/ 849594 h 971006"/>
                <a:gd name="connsiteX23" fmla="*/ 314960 w 694999"/>
                <a:gd name="connsiteY23" fmla="*/ 916236 h 971006"/>
                <a:gd name="connsiteX24" fmla="*/ 388383 w 694999"/>
                <a:gd name="connsiteY24" fmla="*/ 906743 h 971006"/>
                <a:gd name="connsiteX25" fmla="*/ 531257 w 694999"/>
                <a:gd name="connsiteY25" fmla="*/ 652127 h 971006"/>
                <a:gd name="connsiteX26" fmla="*/ 523321 w 694999"/>
                <a:gd name="connsiteY26" fmla="*/ 56357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303452 w 694999"/>
                <a:gd name="connsiteY22" fmla="*/ 849594 h 971006"/>
                <a:gd name="connsiteX23" fmla="*/ 314960 w 694999"/>
                <a:gd name="connsiteY23" fmla="*/ 916236 h 971006"/>
                <a:gd name="connsiteX24" fmla="*/ 388383 w 694999"/>
                <a:gd name="connsiteY24" fmla="*/ 906743 h 971006"/>
                <a:gd name="connsiteX25" fmla="*/ 531257 w 694999"/>
                <a:gd name="connsiteY25" fmla="*/ 652127 h 971006"/>
                <a:gd name="connsiteX26" fmla="*/ 518559 w 694999"/>
                <a:gd name="connsiteY26" fmla="*/ 570714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303452 w 694999"/>
                <a:gd name="connsiteY22" fmla="*/ 849594 h 971006"/>
                <a:gd name="connsiteX23" fmla="*/ 314960 w 694999"/>
                <a:gd name="connsiteY23" fmla="*/ 916236 h 971006"/>
                <a:gd name="connsiteX24" fmla="*/ 388383 w 694999"/>
                <a:gd name="connsiteY24" fmla="*/ 906743 h 971006"/>
                <a:gd name="connsiteX25" fmla="*/ 540782 w 694999"/>
                <a:gd name="connsiteY25" fmla="*/ 659270 h 971006"/>
                <a:gd name="connsiteX26" fmla="*/ 518559 w 694999"/>
                <a:gd name="connsiteY26" fmla="*/ 570714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303452 w 694999"/>
                <a:gd name="connsiteY22" fmla="*/ 849594 h 971006"/>
                <a:gd name="connsiteX23" fmla="*/ 314960 w 694999"/>
                <a:gd name="connsiteY23" fmla="*/ 916236 h 971006"/>
                <a:gd name="connsiteX24" fmla="*/ 647940 w 694999"/>
                <a:gd name="connsiteY24" fmla="*/ 968655 h 971006"/>
                <a:gd name="connsiteX25" fmla="*/ 540782 w 694999"/>
                <a:gd name="connsiteY25" fmla="*/ 659270 h 971006"/>
                <a:gd name="connsiteX26" fmla="*/ 518559 w 694999"/>
                <a:gd name="connsiteY26" fmla="*/ 570714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84961"/>
                <a:gd name="connsiteX1" fmla="*/ 533639 w 694999"/>
                <a:gd name="connsiteY1" fmla="*/ 254175 h 984961"/>
                <a:gd name="connsiteX2" fmla="*/ 460466 w 694999"/>
                <a:gd name="connsiteY2" fmla="*/ 59974 h 984961"/>
                <a:gd name="connsiteX3" fmla="*/ 373649 w 694999"/>
                <a:gd name="connsiteY3" fmla="*/ 0 h 984961"/>
                <a:gd name="connsiteX4" fmla="*/ 331481 w 694999"/>
                <a:gd name="connsiteY4" fmla="*/ 11424 h 984961"/>
                <a:gd name="connsiteX5" fmla="*/ 157848 w 694999"/>
                <a:gd name="connsiteY5" fmla="*/ 89961 h 984961"/>
                <a:gd name="connsiteX6" fmla="*/ 130563 w 694999"/>
                <a:gd name="connsiteY6" fmla="*/ 121376 h 984961"/>
                <a:gd name="connsiteX7" fmla="*/ 68551 w 694999"/>
                <a:gd name="connsiteY7" fmla="*/ 292730 h 984961"/>
                <a:gd name="connsiteX8" fmla="*/ 95837 w 694999"/>
                <a:gd name="connsiteY8" fmla="*/ 366983 h 984961"/>
                <a:gd name="connsiteX9" fmla="*/ 114440 w 694999"/>
                <a:gd name="connsiteY9" fmla="*/ 371267 h 984961"/>
                <a:gd name="connsiteX10" fmla="*/ 160329 w 694999"/>
                <a:gd name="connsiteY10" fmla="*/ 335568 h 984961"/>
                <a:gd name="connsiteX11" fmla="*/ 211178 w 694999"/>
                <a:gd name="connsiteY11" fmla="*/ 187061 h 984961"/>
                <a:gd name="connsiteX12" fmla="*/ 263268 w 694999"/>
                <a:gd name="connsiteY12" fmla="*/ 164214 h 984961"/>
                <a:gd name="connsiteX13" fmla="*/ 177692 w 694999"/>
                <a:gd name="connsiteY13" fmla="*/ 645433 h 984961"/>
                <a:gd name="connsiteX14" fmla="*/ 11501 w 694999"/>
                <a:gd name="connsiteY14" fmla="*/ 878189 h 984961"/>
                <a:gd name="connsiteX15" fmla="*/ 17702 w 694999"/>
                <a:gd name="connsiteY15" fmla="*/ 958154 h 984961"/>
                <a:gd name="connsiteX16" fmla="*/ 48708 w 694999"/>
                <a:gd name="connsiteY16" fmla="*/ 971006 h 984961"/>
                <a:gd name="connsiteX17" fmla="*/ 87155 w 694999"/>
                <a:gd name="connsiteY17" fmla="*/ 949587 h 984961"/>
                <a:gd name="connsiteX18" fmla="*/ 260788 w 694999"/>
                <a:gd name="connsiteY18" fmla="*/ 706835 h 984961"/>
                <a:gd name="connsiteX19" fmla="*/ 270710 w 694999"/>
                <a:gd name="connsiteY19" fmla="*/ 682560 h 984961"/>
                <a:gd name="connsiteX20" fmla="*/ 300475 w 694999"/>
                <a:gd name="connsiteY20" fmla="*/ 516918 h 984961"/>
                <a:gd name="connsiteX21" fmla="*/ 434421 w 694999"/>
                <a:gd name="connsiteY21" fmla="*/ 647348 h 984961"/>
                <a:gd name="connsiteX22" fmla="*/ 303452 w 694999"/>
                <a:gd name="connsiteY22" fmla="*/ 849594 h 984961"/>
                <a:gd name="connsiteX23" fmla="*/ 541178 w 694999"/>
                <a:gd name="connsiteY23" fmla="*/ 975767 h 984961"/>
                <a:gd name="connsiteX24" fmla="*/ 647940 w 694999"/>
                <a:gd name="connsiteY24" fmla="*/ 968655 h 984961"/>
                <a:gd name="connsiteX25" fmla="*/ 540782 w 694999"/>
                <a:gd name="connsiteY25" fmla="*/ 659270 h 984961"/>
                <a:gd name="connsiteX26" fmla="*/ 518559 w 694999"/>
                <a:gd name="connsiteY26" fmla="*/ 570714 h 984961"/>
                <a:gd name="connsiteX27" fmla="*/ 393493 w 694999"/>
                <a:gd name="connsiteY27" fmla="*/ 452660 h 984961"/>
                <a:gd name="connsiteX28" fmla="*/ 426979 w 694999"/>
                <a:gd name="connsiteY28" fmla="*/ 259887 h 984961"/>
                <a:gd name="connsiteX29" fmla="*/ 450544 w 694999"/>
                <a:gd name="connsiteY29" fmla="*/ 322717 h 984961"/>
                <a:gd name="connsiteX30" fmla="*/ 480309 w 694999"/>
                <a:gd name="connsiteY30" fmla="*/ 354132 h 984961"/>
                <a:gd name="connsiteX31" fmla="*/ 629137 w 694999"/>
                <a:gd name="connsiteY31" fmla="*/ 411250 h 984961"/>
                <a:gd name="connsiteX32" fmla="*/ 645260 w 694999"/>
                <a:gd name="connsiteY32" fmla="*/ 414106 h 984961"/>
                <a:gd name="connsiteX33" fmla="*/ 692389 w 694999"/>
                <a:gd name="connsiteY33" fmla="*/ 375551 h 984961"/>
                <a:gd name="connsiteX34" fmla="*/ 661384 w 694999"/>
                <a:gd name="connsiteY34" fmla="*/ 302725 h 984961"/>
                <a:gd name="connsiteX0" fmla="*/ 661384 w 694999"/>
                <a:gd name="connsiteY0" fmla="*/ 302725 h 978613"/>
                <a:gd name="connsiteX1" fmla="*/ 533639 w 694999"/>
                <a:gd name="connsiteY1" fmla="*/ 254175 h 978613"/>
                <a:gd name="connsiteX2" fmla="*/ 460466 w 694999"/>
                <a:gd name="connsiteY2" fmla="*/ 59974 h 978613"/>
                <a:gd name="connsiteX3" fmla="*/ 373649 w 694999"/>
                <a:gd name="connsiteY3" fmla="*/ 0 h 978613"/>
                <a:gd name="connsiteX4" fmla="*/ 331481 w 694999"/>
                <a:gd name="connsiteY4" fmla="*/ 11424 h 978613"/>
                <a:gd name="connsiteX5" fmla="*/ 157848 w 694999"/>
                <a:gd name="connsiteY5" fmla="*/ 89961 h 978613"/>
                <a:gd name="connsiteX6" fmla="*/ 130563 w 694999"/>
                <a:gd name="connsiteY6" fmla="*/ 121376 h 978613"/>
                <a:gd name="connsiteX7" fmla="*/ 68551 w 694999"/>
                <a:gd name="connsiteY7" fmla="*/ 292730 h 978613"/>
                <a:gd name="connsiteX8" fmla="*/ 95837 w 694999"/>
                <a:gd name="connsiteY8" fmla="*/ 366983 h 978613"/>
                <a:gd name="connsiteX9" fmla="*/ 114440 w 694999"/>
                <a:gd name="connsiteY9" fmla="*/ 371267 h 978613"/>
                <a:gd name="connsiteX10" fmla="*/ 160329 w 694999"/>
                <a:gd name="connsiteY10" fmla="*/ 335568 h 978613"/>
                <a:gd name="connsiteX11" fmla="*/ 211178 w 694999"/>
                <a:gd name="connsiteY11" fmla="*/ 187061 h 978613"/>
                <a:gd name="connsiteX12" fmla="*/ 263268 w 694999"/>
                <a:gd name="connsiteY12" fmla="*/ 164214 h 978613"/>
                <a:gd name="connsiteX13" fmla="*/ 177692 w 694999"/>
                <a:gd name="connsiteY13" fmla="*/ 645433 h 978613"/>
                <a:gd name="connsiteX14" fmla="*/ 11501 w 694999"/>
                <a:gd name="connsiteY14" fmla="*/ 878189 h 978613"/>
                <a:gd name="connsiteX15" fmla="*/ 17702 w 694999"/>
                <a:gd name="connsiteY15" fmla="*/ 958154 h 978613"/>
                <a:gd name="connsiteX16" fmla="*/ 48708 w 694999"/>
                <a:gd name="connsiteY16" fmla="*/ 971006 h 978613"/>
                <a:gd name="connsiteX17" fmla="*/ 87155 w 694999"/>
                <a:gd name="connsiteY17" fmla="*/ 949587 h 978613"/>
                <a:gd name="connsiteX18" fmla="*/ 260788 w 694999"/>
                <a:gd name="connsiteY18" fmla="*/ 706835 h 978613"/>
                <a:gd name="connsiteX19" fmla="*/ 270710 w 694999"/>
                <a:gd name="connsiteY19" fmla="*/ 682560 h 978613"/>
                <a:gd name="connsiteX20" fmla="*/ 300475 w 694999"/>
                <a:gd name="connsiteY20" fmla="*/ 516918 h 978613"/>
                <a:gd name="connsiteX21" fmla="*/ 434421 w 694999"/>
                <a:gd name="connsiteY21" fmla="*/ 647348 h 978613"/>
                <a:gd name="connsiteX22" fmla="*/ 467758 w 694999"/>
                <a:gd name="connsiteY22" fmla="*/ 935319 h 978613"/>
                <a:gd name="connsiteX23" fmla="*/ 541178 w 694999"/>
                <a:gd name="connsiteY23" fmla="*/ 975767 h 978613"/>
                <a:gd name="connsiteX24" fmla="*/ 647940 w 694999"/>
                <a:gd name="connsiteY24" fmla="*/ 968655 h 978613"/>
                <a:gd name="connsiteX25" fmla="*/ 540782 w 694999"/>
                <a:gd name="connsiteY25" fmla="*/ 659270 h 978613"/>
                <a:gd name="connsiteX26" fmla="*/ 518559 w 694999"/>
                <a:gd name="connsiteY26" fmla="*/ 570714 h 978613"/>
                <a:gd name="connsiteX27" fmla="*/ 393493 w 694999"/>
                <a:gd name="connsiteY27" fmla="*/ 452660 h 978613"/>
                <a:gd name="connsiteX28" fmla="*/ 426979 w 694999"/>
                <a:gd name="connsiteY28" fmla="*/ 259887 h 978613"/>
                <a:gd name="connsiteX29" fmla="*/ 450544 w 694999"/>
                <a:gd name="connsiteY29" fmla="*/ 322717 h 978613"/>
                <a:gd name="connsiteX30" fmla="*/ 480309 w 694999"/>
                <a:gd name="connsiteY30" fmla="*/ 354132 h 978613"/>
                <a:gd name="connsiteX31" fmla="*/ 629137 w 694999"/>
                <a:gd name="connsiteY31" fmla="*/ 411250 h 978613"/>
                <a:gd name="connsiteX32" fmla="*/ 645260 w 694999"/>
                <a:gd name="connsiteY32" fmla="*/ 414106 h 978613"/>
                <a:gd name="connsiteX33" fmla="*/ 692389 w 694999"/>
                <a:gd name="connsiteY33" fmla="*/ 375551 h 978613"/>
                <a:gd name="connsiteX34" fmla="*/ 661384 w 694999"/>
                <a:gd name="connsiteY34" fmla="*/ 302725 h 978613"/>
                <a:gd name="connsiteX0" fmla="*/ 661384 w 694999"/>
                <a:gd name="connsiteY0" fmla="*/ 302725 h 978613"/>
                <a:gd name="connsiteX1" fmla="*/ 533639 w 694999"/>
                <a:gd name="connsiteY1" fmla="*/ 254175 h 978613"/>
                <a:gd name="connsiteX2" fmla="*/ 460466 w 694999"/>
                <a:gd name="connsiteY2" fmla="*/ 59974 h 978613"/>
                <a:gd name="connsiteX3" fmla="*/ 373649 w 694999"/>
                <a:gd name="connsiteY3" fmla="*/ 0 h 978613"/>
                <a:gd name="connsiteX4" fmla="*/ 331481 w 694999"/>
                <a:gd name="connsiteY4" fmla="*/ 11424 h 978613"/>
                <a:gd name="connsiteX5" fmla="*/ 157848 w 694999"/>
                <a:gd name="connsiteY5" fmla="*/ 89961 h 978613"/>
                <a:gd name="connsiteX6" fmla="*/ 130563 w 694999"/>
                <a:gd name="connsiteY6" fmla="*/ 121376 h 978613"/>
                <a:gd name="connsiteX7" fmla="*/ 68551 w 694999"/>
                <a:gd name="connsiteY7" fmla="*/ 292730 h 978613"/>
                <a:gd name="connsiteX8" fmla="*/ 95837 w 694999"/>
                <a:gd name="connsiteY8" fmla="*/ 366983 h 978613"/>
                <a:gd name="connsiteX9" fmla="*/ 114440 w 694999"/>
                <a:gd name="connsiteY9" fmla="*/ 371267 h 978613"/>
                <a:gd name="connsiteX10" fmla="*/ 160329 w 694999"/>
                <a:gd name="connsiteY10" fmla="*/ 335568 h 978613"/>
                <a:gd name="connsiteX11" fmla="*/ 211178 w 694999"/>
                <a:gd name="connsiteY11" fmla="*/ 187061 h 978613"/>
                <a:gd name="connsiteX12" fmla="*/ 263268 w 694999"/>
                <a:gd name="connsiteY12" fmla="*/ 164214 h 978613"/>
                <a:gd name="connsiteX13" fmla="*/ 177692 w 694999"/>
                <a:gd name="connsiteY13" fmla="*/ 645433 h 978613"/>
                <a:gd name="connsiteX14" fmla="*/ 11501 w 694999"/>
                <a:gd name="connsiteY14" fmla="*/ 878189 h 978613"/>
                <a:gd name="connsiteX15" fmla="*/ 17702 w 694999"/>
                <a:gd name="connsiteY15" fmla="*/ 958154 h 978613"/>
                <a:gd name="connsiteX16" fmla="*/ 48708 w 694999"/>
                <a:gd name="connsiteY16" fmla="*/ 971006 h 978613"/>
                <a:gd name="connsiteX17" fmla="*/ 87155 w 694999"/>
                <a:gd name="connsiteY17" fmla="*/ 949587 h 978613"/>
                <a:gd name="connsiteX18" fmla="*/ 260788 w 694999"/>
                <a:gd name="connsiteY18" fmla="*/ 706835 h 978613"/>
                <a:gd name="connsiteX19" fmla="*/ 270710 w 694999"/>
                <a:gd name="connsiteY19" fmla="*/ 682560 h 978613"/>
                <a:gd name="connsiteX20" fmla="*/ 300475 w 694999"/>
                <a:gd name="connsiteY20" fmla="*/ 516918 h 978613"/>
                <a:gd name="connsiteX21" fmla="*/ 434421 w 694999"/>
                <a:gd name="connsiteY21" fmla="*/ 647348 h 978613"/>
                <a:gd name="connsiteX22" fmla="*/ 467758 w 694999"/>
                <a:gd name="connsiteY22" fmla="*/ 935319 h 978613"/>
                <a:gd name="connsiteX23" fmla="*/ 541178 w 694999"/>
                <a:gd name="connsiteY23" fmla="*/ 975767 h 978613"/>
                <a:gd name="connsiteX24" fmla="*/ 647940 w 694999"/>
                <a:gd name="connsiteY24" fmla="*/ 968655 h 978613"/>
                <a:gd name="connsiteX25" fmla="*/ 540782 w 694999"/>
                <a:gd name="connsiteY25" fmla="*/ 659270 h 978613"/>
                <a:gd name="connsiteX26" fmla="*/ 518559 w 694999"/>
                <a:gd name="connsiteY26" fmla="*/ 570714 h 978613"/>
                <a:gd name="connsiteX27" fmla="*/ 393493 w 694999"/>
                <a:gd name="connsiteY27" fmla="*/ 452660 h 978613"/>
                <a:gd name="connsiteX28" fmla="*/ 426979 w 694999"/>
                <a:gd name="connsiteY28" fmla="*/ 259887 h 978613"/>
                <a:gd name="connsiteX29" fmla="*/ 450544 w 694999"/>
                <a:gd name="connsiteY29" fmla="*/ 322717 h 978613"/>
                <a:gd name="connsiteX30" fmla="*/ 480309 w 694999"/>
                <a:gd name="connsiteY30" fmla="*/ 354132 h 978613"/>
                <a:gd name="connsiteX31" fmla="*/ 629137 w 694999"/>
                <a:gd name="connsiteY31" fmla="*/ 411250 h 978613"/>
                <a:gd name="connsiteX32" fmla="*/ 645260 w 694999"/>
                <a:gd name="connsiteY32" fmla="*/ 414106 h 978613"/>
                <a:gd name="connsiteX33" fmla="*/ 692389 w 694999"/>
                <a:gd name="connsiteY33" fmla="*/ 375551 h 978613"/>
                <a:gd name="connsiteX34" fmla="*/ 661384 w 694999"/>
                <a:gd name="connsiteY34" fmla="*/ 302725 h 978613"/>
                <a:gd name="connsiteX0" fmla="*/ 661384 w 694999"/>
                <a:gd name="connsiteY0" fmla="*/ 302725 h 979671"/>
                <a:gd name="connsiteX1" fmla="*/ 533639 w 694999"/>
                <a:gd name="connsiteY1" fmla="*/ 254175 h 979671"/>
                <a:gd name="connsiteX2" fmla="*/ 460466 w 694999"/>
                <a:gd name="connsiteY2" fmla="*/ 59974 h 979671"/>
                <a:gd name="connsiteX3" fmla="*/ 373649 w 694999"/>
                <a:gd name="connsiteY3" fmla="*/ 0 h 979671"/>
                <a:gd name="connsiteX4" fmla="*/ 331481 w 694999"/>
                <a:gd name="connsiteY4" fmla="*/ 11424 h 979671"/>
                <a:gd name="connsiteX5" fmla="*/ 157848 w 694999"/>
                <a:gd name="connsiteY5" fmla="*/ 89961 h 979671"/>
                <a:gd name="connsiteX6" fmla="*/ 130563 w 694999"/>
                <a:gd name="connsiteY6" fmla="*/ 121376 h 979671"/>
                <a:gd name="connsiteX7" fmla="*/ 68551 w 694999"/>
                <a:gd name="connsiteY7" fmla="*/ 292730 h 979671"/>
                <a:gd name="connsiteX8" fmla="*/ 95837 w 694999"/>
                <a:gd name="connsiteY8" fmla="*/ 366983 h 979671"/>
                <a:gd name="connsiteX9" fmla="*/ 114440 w 694999"/>
                <a:gd name="connsiteY9" fmla="*/ 371267 h 979671"/>
                <a:gd name="connsiteX10" fmla="*/ 160329 w 694999"/>
                <a:gd name="connsiteY10" fmla="*/ 335568 h 979671"/>
                <a:gd name="connsiteX11" fmla="*/ 211178 w 694999"/>
                <a:gd name="connsiteY11" fmla="*/ 187061 h 979671"/>
                <a:gd name="connsiteX12" fmla="*/ 263268 w 694999"/>
                <a:gd name="connsiteY12" fmla="*/ 164214 h 979671"/>
                <a:gd name="connsiteX13" fmla="*/ 177692 w 694999"/>
                <a:gd name="connsiteY13" fmla="*/ 645433 h 979671"/>
                <a:gd name="connsiteX14" fmla="*/ 11501 w 694999"/>
                <a:gd name="connsiteY14" fmla="*/ 878189 h 979671"/>
                <a:gd name="connsiteX15" fmla="*/ 17702 w 694999"/>
                <a:gd name="connsiteY15" fmla="*/ 958154 h 979671"/>
                <a:gd name="connsiteX16" fmla="*/ 48708 w 694999"/>
                <a:gd name="connsiteY16" fmla="*/ 971006 h 979671"/>
                <a:gd name="connsiteX17" fmla="*/ 87155 w 694999"/>
                <a:gd name="connsiteY17" fmla="*/ 949587 h 979671"/>
                <a:gd name="connsiteX18" fmla="*/ 260788 w 694999"/>
                <a:gd name="connsiteY18" fmla="*/ 706835 h 979671"/>
                <a:gd name="connsiteX19" fmla="*/ 270710 w 694999"/>
                <a:gd name="connsiteY19" fmla="*/ 682560 h 979671"/>
                <a:gd name="connsiteX20" fmla="*/ 300475 w 694999"/>
                <a:gd name="connsiteY20" fmla="*/ 516918 h 979671"/>
                <a:gd name="connsiteX21" fmla="*/ 434421 w 694999"/>
                <a:gd name="connsiteY21" fmla="*/ 647348 h 979671"/>
                <a:gd name="connsiteX22" fmla="*/ 496333 w 694999"/>
                <a:gd name="connsiteY22" fmla="*/ 921032 h 979671"/>
                <a:gd name="connsiteX23" fmla="*/ 541178 w 694999"/>
                <a:gd name="connsiteY23" fmla="*/ 975767 h 979671"/>
                <a:gd name="connsiteX24" fmla="*/ 647940 w 694999"/>
                <a:gd name="connsiteY24" fmla="*/ 968655 h 979671"/>
                <a:gd name="connsiteX25" fmla="*/ 540782 w 694999"/>
                <a:gd name="connsiteY25" fmla="*/ 659270 h 979671"/>
                <a:gd name="connsiteX26" fmla="*/ 518559 w 694999"/>
                <a:gd name="connsiteY26" fmla="*/ 570714 h 979671"/>
                <a:gd name="connsiteX27" fmla="*/ 393493 w 694999"/>
                <a:gd name="connsiteY27" fmla="*/ 452660 h 979671"/>
                <a:gd name="connsiteX28" fmla="*/ 426979 w 694999"/>
                <a:gd name="connsiteY28" fmla="*/ 259887 h 979671"/>
                <a:gd name="connsiteX29" fmla="*/ 450544 w 694999"/>
                <a:gd name="connsiteY29" fmla="*/ 322717 h 979671"/>
                <a:gd name="connsiteX30" fmla="*/ 480309 w 694999"/>
                <a:gd name="connsiteY30" fmla="*/ 354132 h 979671"/>
                <a:gd name="connsiteX31" fmla="*/ 629137 w 694999"/>
                <a:gd name="connsiteY31" fmla="*/ 411250 h 979671"/>
                <a:gd name="connsiteX32" fmla="*/ 645260 w 694999"/>
                <a:gd name="connsiteY32" fmla="*/ 414106 h 979671"/>
                <a:gd name="connsiteX33" fmla="*/ 692389 w 694999"/>
                <a:gd name="connsiteY33" fmla="*/ 375551 h 979671"/>
                <a:gd name="connsiteX34" fmla="*/ 661384 w 694999"/>
                <a:gd name="connsiteY34" fmla="*/ 302725 h 979671"/>
                <a:gd name="connsiteX0" fmla="*/ 661384 w 694999"/>
                <a:gd name="connsiteY0" fmla="*/ 302725 h 979671"/>
                <a:gd name="connsiteX1" fmla="*/ 533639 w 694999"/>
                <a:gd name="connsiteY1" fmla="*/ 254175 h 979671"/>
                <a:gd name="connsiteX2" fmla="*/ 460466 w 694999"/>
                <a:gd name="connsiteY2" fmla="*/ 59974 h 979671"/>
                <a:gd name="connsiteX3" fmla="*/ 373649 w 694999"/>
                <a:gd name="connsiteY3" fmla="*/ 0 h 979671"/>
                <a:gd name="connsiteX4" fmla="*/ 331481 w 694999"/>
                <a:gd name="connsiteY4" fmla="*/ 11424 h 979671"/>
                <a:gd name="connsiteX5" fmla="*/ 157848 w 694999"/>
                <a:gd name="connsiteY5" fmla="*/ 89961 h 979671"/>
                <a:gd name="connsiteX6" fmla="*/ 130563 w 694999"/>
                <a:gd name="connsiteY6" fmla="*/ 121376 h 979671"/>
                <a:gd name="connsiteX7" fmla="*/ 68551 w 694999"/>
                <a:gd name="connsiteY7" fmla="*/ 292730 h 979671"/>
                <a:gd name="connsiteX8" fmla="*/ 95837 w 694999"/>
                <a:gd name="connsiteY8" fmla="*/ 366983 h 979671"/>
                <a:gd name="connsiteX9" fmla="*/ 114440 w 694999"/>
                <a:gd name="connsiteY9" fmla="*/ 371267 h 979671"/>
                <a:gd name="connsiteX10" fmla="*/ 160329 w 694999"/>
                <a:gd name="connsiteY10" fmla="*/ 335568 h 979671"/>
                <a:gd name="connsiteX11" fmla="*/ 211178 w 694999"/>
                <a:gd name="connsiteY11" fmla="*/ 187061 h 979671"/>
                <a:gd name="connsiteX12" fmla="*/ 263268 w 694999"/>
                <a:gd name="connsiteY12" fmla="*/ 164214 h 979671"/>
                <a:gd name="connsiteX13" fmla="*/ 177692 w 694999"/>
                <a:gd name="connsiteY13" fmla="*/ 645433 h 979671"/>
                <a:gd name="connsiteX14" fmla="*/ 11501 w 694999"/>
                <a:gd name="connsiteY14" fmla="*/ 878189 h 979671"/>
                <a:gd name="connsiteX15" fmla="*/ 17702 w 694999"/>
                <a:gd name="connsiteY15" fmla="*/ 958154 h 979671"/>
                <a:gd name="connsiteX16" fmla="*/ 48708 w 694999"/>
                <a:gd name="connsiteY16" fmla="*/ 971006 h 979671"/>
                <a:gd name="connsiteX17" fmla="*/ 87155 w 694999"/>
                <a:gd name="connsiteY17" fmla="*/ 949587 h 979671"/>
                <a:gd name="connsiteX18" fmla="*/ 260788 w 694999"/>
                <a:gd name="connsiteY18" fmla="*/ 706835 h 979671"/>
                <a:gd name="connsiteX19" fmla="*/ 270710 w 694999"/>
                <a:gd name="connsiteY19" fmla="*/ 682560 h 979671"/>
                <a:gd name="connsiteX20" fmla="*/ 300475 w 694999"/>
                <a:gd name="connsiteY20" fmla="*/ 516918 h 979671"/>
                <a:gd name="connsiteX21" fmla="*/ 434421 w 694999"/>
                <a:gd name="connsiteY21" fmla="*/ 647348 h 979671"/>
                <a:gd name="connsiteX22" fmla="*/ 496333 w 694999"/>
                <a:gd name="connsiteY22" fmla="*/ 921032 h 979671"/>
                <a:gd name="connsiteX23" fmla="*/ 541178 w 694999"/>
                <a:gd name="connsiteY23" fmla="*/ 975767 h 979671"/>
                <a:gd name="connsiteX24" fmla="*/ 647940 w 694999"/>
                <a:gd name="connsiteY24" fmla="*/ 968655 h 979671"/>
                <a:gd name="connsiteX25" fmla="*/ 540782 w 694999"/>
                <a:gd name="connsiteY25" fmla="*/ 659270 h 979671"/>
                <a:gd name="connsiteX26" fmla="*/ 518559 w 694999"/>
                <a:gd name="connsiteY26" fmla="*/ 570714 h 979671"/>
                <a:gd name="connsiteX27" fmla="*/ 393493 w 694999"/>
                <a:gd name="connsiteY27" fmla="*/ 452660 h 979671"/>
                <a:gd name="connsiteX28" fmla="*/ 426979 w 694999"/>
                <a:gd name="connsiteY28" fmla="*/ 259887 h 979671"/>
                <a:gd name="connsiteX29" fmla="*/ 450544 w 694999"/>
                <a:gd name="connsiteY29" fmla="*/ 322717 h 979671"/>
                <a:gd name="connsiteX30" fmla="*/ 480309 w 694999"/>
                <a:gd name="connsiteY30" fmla="*/ 354132 h 979671"/>
                <a:gd name="connsiteX31" fmla="*/ 629137 w 694999"/>
                <a:gd name="connsiteY31" fmla="*/ 411250 h 979671"/>
                <a:gd name="connsiteX32" fmla="*/ 645260 w 694999"/>
                <a:gd name="connsiteY32" fmla="*/ 414106 h 979671"/>
                <a:gd name="connsiteX33" fmla="*/ 692389 w 694999"/>
                <a:gd name="connsiteY33" fmla="*/ 375551 h 979671"/>
                <a:gd name="connsiteX34" fmla="*/ 661384 w 694999"/>
                <a:gd name="connsiteY34" fmla="*/ 302725 h 979671"/>
                <a:gd name="connsiteX0" fmla="*/ 661384 w 694999"/>
                <a:gd name="connsiteY0" fmla="*/ 302725 h 979671"/>
                <a:gd name="connsiteX1" fmla="*/ 533639 w 694999"/>
                <a:gd name="connsiteY1" fmla="*/ 254175 h 979671"/>
                <a:gd name="connsiteX2" fmla="*/ 460466 w 694999"/>
                <a:gd name="connsiteY2" fmla="*/ 59974 h 979671"/>
                <a:gd name="connsiteX3" fmla="*/ 373649 w 694999"/>
                <a:gd name="connsiteY3" fmla="*/ 0 h 979671"/>
                <a:gd name="connsiteX4" fmla="*/ 331481 w 694999"/>
                <a:gd name="connsiteY4" fmla="*/ 11424 h 979671"/>
                <a:gd name="connsiteX5" fmla="*/ 157848 w 694999"/>
                <a:gd name="connsiteY5" fmla="*/ 89961 h 979671"/>
                <a:gd name="connsiteX6" fmla="*/ 130563 w 694999"/>
                <a:gd name="connsiteY6" fmla="*/ 121376 h 979671"/>
                <a:gd name="connsiteX7" fmla="*/ 68551 w 694999"/>
                <a:gd name="connsiteY7" fmla="*/ 292730 h 979671"/>
                <a:gd name="connsiteX8" fmla="*/ 95837 w 694999"/>
                <a:gd name="connsiteY8" fmla="*/ 366983 h 979671"/>
                <a:gd name="connsiteX9" fmla="*/ 114440 w 694999"/>
                <a:gd name="connsiteY9" fmla="*/ 371267 h 979671"/>
                <a:gd name="connsiteX10" fmla="*/ 160329 w 694999"/>
                <a:gd name="connsiteY10" fmla="*/ 335568 h 979671"/>
                <a:gd name="connsiteX11" fmla="*/ 211178 w 694999"/>
                <a:gd name="connsiteY11" fmla="*/ 187061 h 979671"/>
                <a:gd name="connsiteX12" fmla="*/ 263268 w 694999"/>
                <a:gd name="connsiteY12" fmla="*/ 164214 h 979671"/>
                <a:gd name="connsiteX13" fmla="*/ 177692 w 694999"/>
                <a:gd name="connsiteY13" fmla="*/ 645433 h 979671"/>
                <a:gd name="connsiteX14" fmla="*/ 11501 w 694999"/>
                <a:gd name="connsiteY14" fmla="*/ 878189 h 979671"/>
                <a:gd name="connsiteX15" fmla="*/ 17702 w 694999"/>
                <a:gd name="connsiteY15" fmla="*/ 958154 h 979671"/>
                <a:gd name="connsiteX16" fmla="*/ 48708 w 694999"/>
                <a:gd name="connsiteY16" fmla="*/ 971006 h 979671"/>
                <a:gd name="connsiteX17" fmla="*/ 87155 w 694999"/>
                <a:gd name="connsiteY17" fmla="*/ 949587 h 979671"/>
                <a:gd name="connsiteX18" fmla="*/ 260788 w 694999"/>
                <a:gd name="connsiteY18" fmla="*/ 706835 h 979671"/>
                <a:gd name="connsiteX19" fmla="*/ 270710 w 694999"/>
                <a:gd name="connsiteY19" fmla="*/ 682560 h 979671"/>
                <a:gd name="connsiteX20" fmla="*/ 300475 w 694999"/>
                <a:gd name="connsiteY20" fmla="*/ 516918 h 979671"/>
                <a:gd name="connsiteX21" fmla="*/ 434421 w 694999"/>
                <a:gd name="connsiteY21" fmla="*/ 647348 h 979671"/>
                <a:gd name="connsiteX22" fmla="*/ 496333 w 694999"/>
                <a:gd name="connsiteY22" fmla="*/ 921032 h 979671"/>
                <a:gd name="connsiteX23" fmla="*/ 541178 w 694999"/>
                <a:gd name="connsiteY23" fmla="*/ 975767 h 979671"/>
                <a:gd name="connsiteX24" fmla="*/ 647940 w 694999"/>
                <a:gd name="connsiteY24" fmla="*/ 968655 h 979671"/>
                <a:gd name="connsiteX25" fmla="*/ 552688 w 694999"/>
                <a:gd name="connsiteY25" fmla="*/ 661652 h 979671"/>
                <a:gd name="connsiteX26" fmla="*/ 518559 w 694999"/>
                <a:gd name="connsiteY26" fmla="*/ 570714 h 979671"/>
                <a:gd name="connsiteX27" fmla="*/ 393493 w 694999"/>
                <a:gd name="connsiteY27" fmla="*/ 452660 h 979671"/>
                <a:gd name="connsiteX28" fmla="*/ 426979 w 694999"/>
                <a:gd name="connsiteY28" fmla="*/ 259887 h 979671"/>
                <a:gd name="connsiteX29" fmla="*/ 450544 w 694999"/>
                <a:gd name="connsiteY29" fmla="*/ 322717 h 979671"/>
                <a:gd name="connsiteX30" fmla="*/ 480309 w 694999"/>
                <a:gd name="connsiteY30" fmla="*/ 354132 h 979671"/>
                <a:gd name="connsiteX31" fmla="*/ 629137 w 694999"/>
                <a:gd name="connsiteY31" fmla="*/ 411250 h 979671"/>
                <a:gd name="connsiteX32" fmla="*/ 645260 w 694999"/>
                <a:gd name="connsiteY32" fmla="*/ 414106 h 979671"/>
                <a:gd name="connsiteX33" fmla="*/ 692389 w 694999"/>
                <a:gd name="connsiteY33" fmla="*/ 375551 h 979671"/>
                <a:gd name="connsiteX34" fmla="*/ 661384 w 694999"/>
                <a:gd name="connsiteY34" fmla="*/ 302725 h 979671"/>
                <a:gd name="connsiteX0" fmla="*/ 661384 w 694999"/>
                <a:gd name="connsiteY0" fmla="*/ 302725 h 976025"/>
                <a:gd name="connsiteX1" fmla="*/ 533639 w 694999"/>
                <a:gd name="connsiteY1" fmla="*/ 254175 h 976025"/>
                <a:gd name="connsiteX2" fmla="*/ 460466 w 694999"/>
                <a:gd name="connsiteY2" fmla="*/ 59974 h 976025"/>
                <a:gd name="connsiteX3" fmla="*/ 373649 w 694999"/>
                <a:gd name="connsiteY3" fmla="*/ 0 h 976025"/>
                <a:gd name="connsiteX4" fmla="*/ 331481 w 694999"/>
                <a:gd name="connsiteY4" fmla="*/ 11424 h 976025"/>
                <a:gd name="connsiteX5" fmla="*/ 157848 w 694999"/>
                <a:gd name="connsiteY5" fmla="*/ 89961 h 976025"/>
                <a:gd name="connsiteX6" fmla="*/ 130563 w 694999"/>
                <a:gd name="connsiteY6" fmla="*/ 121376 h 976025"/>
                <a:gd name="connsiteX7" fmla="*/ 68551 w 694999"/>
                <a:gd name="connsiteY7" fmla="*/ 292730 h 976025"/>
                <a:gd name="connsiteX8" fmla="*/ 95837 w 694999"/>
                <a:gd name="connsiteY8" fmla="*/ 366983 h 976025"/>
                <a:gd name="connsiteX9" fmla="*/ 114440 w 694999"/>
                <a:gd name="connsiteY9" fmla="*/ 371267 h 976025"/>
                <a:gd name="connsiteX10" fmla="*/ 160329 w 694999"/>
                <a:gd name="connsiteY10" fmla="*/ 335568 h 976025"/>
                <a:gd name="connsiteX11" fmla="*/ 211178 w 694999"/>
                <a:gd name="connsiteY11" fmla="*/ 187061 h 976025"/>
                <a:gd name="connsiteX12" fmla="*/ 263268 w 694999"/>
                <a:gd name="connsiteY12" fmla="*/ 164214 h 976025"/>
                <a:gd name="connsiteX13" fmla="*/ 177692 w 694999"/>
                <a:gd name="connsiteY13" fmla="*/ 645433 h 976025"/>
                <a:gd name="connsiteX14" fmla="*/ 11501 w 694999"/>
                <a:gd name="connsiteY14" fmla="*/ 878189 h 976025"/>
                <a:gd name="connsiteX15" fmla="*/ 17702 w 694999"/>
                <a:gd name="connsiteY15" fmla="*/ 958154 h 976025"/>
                <a:gd name="connsiteX16" fmla="*/ 48708 w 694999"/>
                <a:gd name="connsiteY16" fmla="*/ 971006 h 976025"/>
                <a:gd name="connsiteX17" fmla="*/ 87155 w 694999"/>
                <a:gd name="connsiteY17" fmla="*/ 949587 h 976025"/>
                <a:gd name="connsiteX18" fmla="*/ 260788 w 694999"/>
                <a:gd name="connsiteY18" fmla="*/ 706835 h 976025"/>
                <a:gd name="connsiteX19" fmla="*/ 270710 w 694999"/>
                <a:gd name="connsiteY19" fmla="*/ 682560 h 976025"/>
                <a:gd name="connsiteX20" fmla="*/ 300475 w 694999"/>
                <a:gd name="connsiteY20" fmla="*/ 516918 h 976025"/>
                <a:gd name="connsiteX21" fmla="*/ 434421 w 694999"/>
                <a:gd name="connsiteY21" fmla="*/ 647348 h 976025"/>
                <a:gd name="connsiteX22" fmla="*/ 496333 w 694999"/>
                <a:gd name="connsiteY22" fmla="*/ 921032 h 976025"/>
                <a:gd name="connsiteX23" fmla="*/ 541178 w 694999"/>
                <a:gd name="connsiteY23" fmla="*/ 975767 h 976025"/>
                <a:gd name="connsiteX24" fmla="*/ 609840 w 694999"/>
                <a:gd name="connsiteY24" fmla="*/ 901980 h 976025"/>
                <a:gd name="connsiteX25" fmla="*/ 552688 w 694999"/>
                <a:gd name="connsiteY25" fmla="*/ 661652 h 976025"/>
                <a:gd name="connsiteX26" fmla="*/ 518559 w 694999"/>
                <a:gd name="connsiteY26" fmla="*/ 570714 h 976025"/>
                <a:gd name="connsiteX27" fmla="*/ 393493 w 694999"/>
                <a:gd name="connsiteY27" fmla="*/ 452660 h 976025"/>
                <a:gd name="connsiteX28" fmla="*/ 426979 w 694999"/>
                <a:gd name="connsiteY28" fmla="*/ 259887 h 976025"/>
                <a:gd name="connsiteX29" fmla="*/ 450544 w 694999"/>
                <a:gd name="connsiteY29" fmla="*/ 322717 h 976025"/>
                <a:gd name="connsiteX30" fmla="*/ 480309 w 694999"/>
                <a:gd name="connsiteY30" fmla="*/ 354132 h 976025"/>
                <a:gd name="connsiteX31" fmla="*/ 629137 w 694999"/>
                <a:gd name="connsiteY31" fmla="*/ 411250 h 976025"/>
                <a:gd name="connsiteX32" fmla="*/ 645260 w 694999"/>
                <a:gd name="connsiteY32" fmla="*/ 414106 h 976025"/>
                <a:gd name="connsiteX33" fmla="*/ 692389 w 694999"/>
                <a:gd name="connsiteY33" fmla="*/ 375551 h 976025"/>
                <a:gd name="connsiteX34" fmla="*/ 661384 w 694999"/>
                <a:gd name="connsiteY34" fmla="*/ 302725 h 976025"/>
                <a:gd name="connsiteX0" fmla="*/ 661384 w 694999"/>
                <a:gd name="connsiteY0" fmla="*/ 302725 h 976025"/>
                <a:gd name="connsiteX1" fmla="*/ 533639 w 694999"/>
                <a:gd name="connsiteY1" fmla="*/ 254175 h 976025"/>
                <a:gd name="connsiteX2" fmla="*/ 460466 w 694999"/>
                <a:gd name="connsiteY2" fmla="*/ 59974 h 976025"/>
                <a:gd name="connsiteX3" fmla="*/ 373649 w 694999"/>
                <a:gd name="connsiteY3" fmla="*/ 0 h 976025"/>
                <a:gd name="connsiteX4" fmla="*/ 331481 w 694999"/>
                <a:gd name="connsiteY4" fmla="*/ 11424 h 976025"/>
                <a:gd name="connsiteX5" fmla="*/ 157848 w 694999"/>
                <a:gd name="connsiteY5" fmla="*/ 89961 h 976025"/>
                <a:gd name="connsiteX6" fmla="*/ 130563 w 694999"/>
                <a:gd name="connsiteY6" fmla="*/ 121376 h 976025"/>
                <a:gd name="connsiteX7" fmla="*/ 68551 w 694999"/>
                <a:gd name="connsiteY7" fmla="*/ 292730 h 976025"/>
                <a:gd name="connsiteX8" fmla="*/ 95837 w 694999"/>
                <a:gd name="connsiteY8" fmla="*/ 366983 h 976025"/>
                <a:gd name="connsiteX9" fmla="*/ 114440 w 694999"/>
                <a:gd name="connsiteY9" fmla="*/ 371267 h 976025"/>
                <a:gd name="connsiteX10" fmla="*/ 160329 w 694999"/>
                <a:gd name="connsiteY10" fmla="*/ 335568 h 976025"/>
                <a:gd name="connsiteX11" fmla="*/ 211178 w 694999"/>
                <a:gd name="connsiteY11" fmla="*/ 187061 h 976025"/>
                <a:gd name="connsiteX12" fmla="*/ 263268 w 694999"/>
                <a:gd name="connsiteY12" fmla="*/ 164214 h 976025"/>
                <a:gd name="connsiteX13" fmla="*/ 177692 w 694999"/>
                <a:gd name="connsiteY13" fmla="*/ 645433 h 976025"/>
                <a:gd name="connsiteX14" fmla="*/ 11501 w 694999"/>
                <a:gd name="connsiteY14" fmla="*/ 878189 h 976025"/>
                <a:gd name="connsiteX15" fmla="*/ 17702 w 694999"/>
                <a:gd name="connsiteY15" fmla="*/ 958154 h 976025"/>
                <a:gd name="connsiteX16" fmla="*/ 48708 w 694999"/>
                <a:gd name="connsiteY16" fmla="*/ 971006 h 976025"/>
                <a:gd name="connsiteX17" fmla="*/ 87155 w 694999"/>
                <a:gd name="connsiteY17" fmla="*/ 949587 h 976025"/>
                <a:gd name="connsiteX18" fmla="*/ 260788 w 694999"/>
                <a:gd name="connsiteY18" fmla="*/ 706835 h 976025"/>
                <a:gd name="connsiteX19" fmla="*/ 270710 w 694999"/>
                <a:gd name="connsiteY19" fmla="*/ 682560 h 976025"/>
                <a:gd name="connsiteX20" fmla="*/ 300475 w 694999"/>
                <a:gd name="connsiteY20" fmla="*/ 516918 h 976025"/>
                <a:gd name="connsiteX21" fmla="*/ 434421 w 694999"/>
                <a:gd name="connsiteY21" fmla="*/ 647348 h 976025"/>
                <a:gd name="connsiteX22" fmla="*/ 496333 w 694999"/>
                <a:gd name="connsiteY22" fmla="*/ 921032 h 976025"/>
                <a:gd name="connsiteX23" fmla="*/ 541178 w 694999"/>
                <a:gd name="connsiteY23" fmla="*/ 975767 h 976025"/>
                <a:gd name="connsiteX24" fmla="*/ 609840 w 694999"/>
                <a:gd name="connsiteY24" fmla="*/ 901980 h 976025"/>
                <a:gd name="connsiteX25" fmla="*/ 552688 w 694999"/>
                <a:gd name="connsiteY25" fmla="*/ 661652 h 976025"/>
                <a:gd name="connsiteX26" fmla="*/ 518559 w 694999"/>
                <a:gd name="connsiteY26" fmla="*/ 570714 h 976025"/>
                <a:gd name="connsiteX27" fmla="*/ 393493 w 694999"/>
                <a:gd name="connsiteY27" fmla="*/ 452660 h 976025"/>
                <a:gd name="connsiteX28" fmla="*/ 426979 w 694999"/>
                <a:gd name="connsiteY28" fmla="*/ 259887 h 976025"/>
                <a:gd name="connsiteX29" fmla="*/ 450544 w 694999"/>
                <a:gd name="connsiteY29" fmla="*/ 322717 h 976025"/>
                <a:gd name="connsiteX30" fmla="*/ 480309 w 694999"/>
                <a:gd name="connsiteY30" fmla="*/ 354132 h 976025"/>
                <a:gd name="connsiteX31" fmla="*/ 629137 w 694999"/>
                <a:gd name="connsiteY31" fmla="*/ 411250 h 976025"/>
                <a:gd name="connsiteX32" fmla="*/ 645260 w 694999"/>
                <a:gd name="connsiteY32" fmla="*/ 414106 h 976025"/>
                <a:gd name="connsiteX33" fmla="*/ 692389 w 694999"/>
                <a:gd name="connsiteY33" fmla="*/ 375551 h 976025"/>
                <a:gd name="connsiteX34" fmla="*/ 661384 w 694999"/>
                <a:gd name="connsiteY34" fmla="*/ 302725 h 976025"/>
                <a:gd name="connsiteX0" fmla="*/ 661384 w 694999"/>
                <a:gd name="connsiteY0" fmla="*/ 302725 h 976025"/>
                <a:gd name="connsiteX1" fmla="*/ 533639 w 694999"/>
                <a:gd name="connsiteY1" fmla="*/ 254175 h 976025"/>
                <a:gd name="connsiteX2" fmla="*/ 460466 w 694999"/>
                <a:gd name="connsiteY2" fmla="*/ 59974 h 976025"/>
                <a:gd name="connsiteX3" fmla="*/ 373649 w 694999"/>
                <a:gd name="connsiteY3" fmla="*/ 0 h 976025"/>
                <a:gd name="connsiteX4" fmla="*/ 331481 w 694999"/>
                <a:gd name="connsiteY4" fmla="*/ 11424 h 976025"/>
                <a:gd name="connsiteX5" fmla="*/ 157848 w 694999"/>
                <a:gd name="connsiteY5" fmla="*/ 89961 h 976025"/>
                <a:gd name="connsiteX6" fmla="*/ 130563 w 694999"/>
                <a:gd name="connsiteY6" fmla="*/ 121376 h 976025"/>
                <a:gd name="connsiteX7" fmla="*/ 68551 w 694999"/>
                <a:gd name="connsiteY7" fmla="*/ 292730 h 976025"/>
                <a:gd name="connsiteX8" fmla="*/ 95837 w 694999"/>
                <a:gd name="connsiteY8" fmla="*/ 366983 h 976025"/>
                <a:gd name="connsiteX9" fmla="*/ 114440 w 694999"/>
                <a:gd name="connsiteY9" fmla="*/ 371267 h 976025"/>
                <a:gd name="connsiteX10" fmla="*/ 160329 w 694999"/>
                <a:gd name="connsiteY10" fmla="*/ 335568 h 976025"/>
                <a:gd name="connsiteX11" fmla="*/ 211178 w 694999"/>
                <a:gd name="connsiteY11" fmla="*/ 187061 h 976025"/>
                <a:gd name="connsiteX12" fmla="*/ 263268 w 694999"/>
                <a:gd name="connsiteY12" fmla="*/ 164214 h 976025"/>
                <a:gd name="connsiteX13" fmla="*/ 177692 w 694999"/>
                <a:gd name="connsiteY13" fmla="*/ 645433 h 976025"/>
                <a:gd name="connsiteX14" fmla="*/ 11501 w 694999"/>
                <a:gd name="connsiteY14" fmla="*/ 878189 h 976025"/>
                <a:gd name="connsiteX15" fmla="*/ 17702 w 694999"/>
                <a:gd name="connsiteY15" fmla="*/ 958154 h 976025"/>
                <a:gd name="connsiteX16" fmla="*/ 48708 w 694999"/>
                <a:gd name="connsiteY16" fmla="*/ 971006 h 976025"/>
                <a:gd name="connsiteX17" fmla="*/ 87155 w 694999"/>
                <a:gd name="connsiteY17" fmla="*/ 949587 h 976025"/>
                <a:gd name="connsiteX18" fmla="*/ 260788 w 694999"/>
                <a:gd name="connsiteY18" fmla="*/ 706835 h 976025"/>
                <a:gd name="connsiteX19" fmla="*/ 270710 w 694999"/>
                <a:gd name="connsiteY19" fmla="*/ 682560 h 976025"/>
                <a:gd name="connsiteX20" fmla="*/ 300475 w 694999"/>
                <a:gd name="connsiteY20" fmla="*/ 516918 h 976025"/>
                <a:gd name="connsiteX21" fmla="*/ 434421 w 694999"/>
                <a:gd name="connsiteY21" fmla="*/ 647348 h 976025"/>
                <a:gd name="connsiteX22" fmla="*/ 496333 w 694999"/>
                <a:gd name="connsiteY22" fmla="*/ 921032 h 976025"/>
                <a:gd name="connsiteX23" fmla="*/ 541178 w 694999"/>
                <a:gd name="connsiteY23" fmla="*/ 975767 h 976025"/>
                <a:gd name="connsiteX24" fmla="*/ 609840 w 694999"/>
                <a:gd name="connsiteY24" fmla="*/ 901980 h 976025"/>
                <a:gd name="connsiteX25" fmla="*/ 552688 w 694999"/>
                <a:gd name="connsiteY25" fmla="*/ 661652 h 976025"/>
                <a:gd name="connsiteX26" fmla="*/ 518559 w 694999"/>
                <a:gd name="connsiteY26" fmla="*/ 570714 h 976025"/>
                <a:gd name="connsiteX27" fmla="*/ 393493 w 694999"/>
                <a:gd name="connsiteY27" fmla="*/ 452660 h 976025"/>
                <a:gd name="connsiteX28" fmla="*/ 426979 w 694999"/>
                <a:gd name="connsiteY28" fmla="*/ 259887 h 976025"/>
                <a:gd name="connsiteX29" fmla="*/ 450544 w 694999"/>
                <a:gd name="connsiteY29" fmla="*/ 322717 h 976025"/>
                <a:gd name="connsiteX30" fmla="*/ 480309 w 694999"/>
                <a:gd name="connsiteY30" fmla="*/ 354132 h 976025"/>
                <a:gd name="connsiteX31" fmla="*/ 629137 w 694999"/>
                <a:gd name="connsiteY31" fmla="*/ 411250 h 976025"/>
                <a:gd name="connsiteX32" fmla="*/ 645260 w 694999"/>
                <a:gd name="connsiteY32" fmla="*/ 414106 h 976025"/>
                <a:gd name="connsiteX33" fmla="*/ 692389 w 694999"/>
                <a:gd name="connsiteY33" fmla="*/ 375551 h 976025"/>
                <a:gd name="connsiteX34" fmla="*/ 661384 w 694999"/>
                <a:gd name="connsiteY34" fmla="*/ 302725 h 976025"/>
                <a:gd name="connsiteX0" fmla="*/ 661384 w 694999"/>
                <a:gd name="connsiteY0" fmla="*/ 302725 h 976025"/>
                <a:gd name="connsiteX1" fmla="*/ 533639 w 694999"/>
                <a:gd name="connsiteY1" fmla="*/ 254175 h 976025"/>
                <a:gd name="connsiteX2" fmla="*/ 460466 w 694999"/>
                <a:gd name="connsiteY2" fmla="*/ 59974 h 976025"/>
                <a:gd name="connsiteX3" fmla="*/ 373649 w 694999"/>
                <a:gd name="connsiteY3" fmla="*/ 0 h 976025"/>
                <a:gd name="connsiteX4" fmla="*/ 331481 w 694999"/>
                <a:gd name="connsiteY4" fmla="*/ 11424 h 976025"/>
                <a:gd name="connsiteX5" fmla="*/ 157848 w 694999"/>
                <a:gd name="connsiteY5" fmla="*/ 89961 h 976025"/>
                <a:gd name="connsiteX6" fmla="*/ 130563 w 694999"/>
                <a:gd name="connsiteY6" fmla="*/ 121376 h 976025"/>
                <a:gd name="connsiteX7" fmla="*/ 68551 w 694999"/>
                <a:gd name="connsiteY7" fmla="*/ 292730 h 976025"/>
                <a:gd name="connsiteX8" fmla="*/ 95837 w 694999"/>
                <a:gd name="connsiteY8" fmla="*/ 366983 h 976025"/>
                <a:gd name="connsiteX9" fmla="*/ 114440 w 694999"/>
                <a:gd name="connsiteY9" fmla="*/ 371267 h 976025"/>
                <a:gd name="connsiteX10" fmla="*/ 160329 w 694999"/>
                <a:gd name="connsiteY10" fmla="*/ 335568 h 976025"/>
                <a:gd name="connsiteX11" fmla="*/ 211178 w 694999"/>
                <a:gd name="connsiteY11" fmla="*/ 187061 h 976025"/>
                <a:gd name="connsiteX12" fmla="*/ 263268 w 694999"/>
                <a:gd name="connsiteY12" fmla="*/ 164214 h 976025"/>
                <a:gd name="connsiteX13" fmla="*/ 177692 w 694999"/>
                <a:gd name="connsiteY13" fmla="*/ 645433 h 976025"/>
                <a:gd name="connsiteX14" fmla="*/ 11501 w 694999"/>
                <a:gd name="connsiteY14" fmla="*/ 878189 h 976025"/>
                <a:gd name="connsiteX15" fmla="*/ 17702 w 694999"/>
                <a:gd name="connsiteY15" fmla="*/ 958154 h 976025"/>
                <a:gd name="connsiteX16" fmla="*/ 48708 w 694999"/>
                <a:gd name="connsiteY16" fmla="*/ 971006 h 976025"/>
                <a:gd name="connsiteX17" fmla="*/ 87155 w 694999"/>
                <a:gd name="connsiteY17" fmla="*/ 949587 h 976025"/>
                <a:gd name="connsiteX18" fmla="*/ 260788 w 694999"/>
                <a:gd name="connsiteY18" fmla="*/ 706835 h 976025"/>
                <a:gd name="connsiteX19" fmla="*/ 270710 w 694999"/>
                <a:gd name="connsiteY19" fmla="*/ 682560 h 976025"/>
                <a:gd name="connsiteX20" fmla="*/ 300475 w 694999"/>
                <a:gd name="connsiteY20" fmla="*/ 516918 h 976025"/>
                <a:gd name="connsiteX21" fmla="*/ 434421 w 694999"/>
                <a:gd name="connsiteY21" fmla="*/ 647348 h 976025"/>
                <a:gd name="connsiteX22" fmla="*/ 496333 w 694999"/>
                <a:gd name="connsiteY22" fmla="*/ 921032 h 976025"/>
                <a:gd name="connsiteX23" fmla="*/ 541178 w 694999"/>
                <a:gd name="connsiteY23" fmla="*/ 975767 h 976025"/>
                <a:gd name="connsiteX24" fmla="*/ 609840 w 694999"/>
                <a:gd name="connsiteY24" fmla="*/ 901980 h 976025"/>
                <a:gd name="connsiteX25" fmla="*/ 552688 w 694999"/>
                <a:gd name="connsiteY25" fmla="*/ 661652 h 976025"/>
                <a:gd name="connsiteX26" fmla="*/ 518559 w 694999"/>
                <a:gd name="connsiteY26" fmla="*/ 570714 h 976025"/>
                <a:gd name="connsiteX27" fmla="*/ 393493 w 694999"/>
                <a:gd name="connsiteY27" fmla="*/ 452660 h 976025"/>
                <a:gd name="connsiteX28" fmla="*/ 426979 w 694999"/>
                <a:gd name="connsiteY28" fmla="*/ 259887 h 976025"/>
                <a:gd name="connsiteX29" fmla="*/ 450544 w 694999"/>
                <a:gd name="connsiteY29" fmla="*/ 322717 h 976025"/>
                <a:gd name="connsiteX30" fmla="*/ 480309 w 694999"/>
                <a:gd name="connsiteY30" fmla="*/ 354132 h 976025"/>
                <a:gd name="connsiteX31" fmla="*/ 629137 w 694999"/>
                <a:gd name="connsiteY31" fmla="*/ 411250 h 976025"/>
                <a:gd name="connsiteX32" fmla="*/ 645260 w 694999"/>
                <a:gd name="connsiteY32" fmla="*/ 414106 h 976025"/>
                <a:gd name="connsiteX33" fmla="*/ 692389 w 694999"/>
                <a:gd name="connsiteY33" fmla="*/ 375551 h 976025"/>
                <a:gd name="connsiteX34" fmla="*/ 661384 w 694999"/>
                <a:gd name="connsiteY34" fmla="*/ 302725 h 976025"/>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496333 w 694999"/>
                <a:gd name="connsiteY22" fmla="*/ 921032 h 971006"/>
                <a:gd name="connsiteX23" fmla="*/ 557847 w 694999"/>
                <a:gd name="connsiteY23" fmla="*/ 956717 h 971006"/>
                <a:gd name="connsiteX24" fmla="*/ 609840 w 694999"/>
                <a:gd name="connsiteY24" fmla="*/ 901980 h 971006"/>
                <a:gd name="connsiteX25" fmla="*/ 552688 w 694999"/>
                <a:gd name="connsiteY25" fmla="*/ 661652 h 971006"/>
                <a:gd name="connsiteX26" fmla="*/ 518559 w 694999"/>
                <a:gd name="connsiteY26" fmla="*/ 570714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496333 w 694999"/>
                <a:gd name="connsiteY22" fmla="*/ 921032 h 971006"/>
                <a:gd name="connsiteX23" fmla="*/ 557847 w 694999"/>
                <a:gd name="connsiteY23" fmla="*/ 956717 h 971006"/>
                <a:gd name="connsiteX24" fmla="*/ 602697 w 694999"/>
                <a:gd name="connsiteY24" fmla="*/ 901980 h 971006"/>
                <a:gd name="connsiteX25" fmla="*/ 552688 w 694999"/>
                <a:gd name="connsiteY25" fmla="*/ 661652 h 971006"/>
                <a:gd name="connsiteX26" fmla="*/ 518559 w 694999"/>
                <a:gd name="connsiteY26" fmla="*/ 570714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496333 w 694999"/>
                <a:gd name="connsiteY22" fmla="*/ 921032 h 971006"/>
                <a:gd name="connsiteX23" fmla="*/ 557847 w 694999"/>
                <a:gd name="connsiteY23" fmla="*/ 956717 h 971006"/>
                <a:gd name="connsiteX24" fmla="*/ 602697 w 694999"/>
                <a:gd name="connsiteY24" fmla="*/ 901980 h 971006"/>
                <a:gd name="connsiteX25" fmla="*/ 552688 w 694999"/>
                <a:gd name="connsiteY25" fmla="*/ 661652 h 971006"/>
                <a:gd name="connsiteX26" fmla="*/ 518559 w 694999"/>
                <a:gd name="connsiteY26" fmla="*/ 570714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496333 w 694999"/>
                <a:gd name="connsiteY22" fmla="*/ 921032 h 971006"/>
                <a:gd name="connsiteX23" fmla="*/ 557847 w 694999"/>
                <a:gd name="connsiteY23" fmla="*/ 956717 h 971006"/>
                <a:gd name="connsiteX24" fmla="*/ 602697 w 694999"/>
                <a:gd name="connsiteY24" fmla="*/ 901980 h 971006"/>
                <a:gd name="connsiteX25" fmla="*/ 552688 w 694999"/>
                <a:gd name="connsiteY25" fmla="*/ 661652 h 971006"/>
                <a:gd name="connsiteX26" fmla="*/ 513796 w 694999"/>
                <a:gd name="connsiteY26" fmla="*/ 592146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496333 w 694999"/>
                <a:gd name="connsiteY22" fmla="*/ 921032 h 971006"/>
                <a:gd name="connsiteX23" fmla="*/ 557847 w 694999"/>
                <a:gd name="connsiteY23" fmla="*/ 956717 h 971006"/>
                <a:gd name="connsiteX24" fmla="*/ 602697 w 694999"/>
                <a:gd name="connsiteY24" fmla="*/ 901980 h 971006"/>
                <a:gd name="connsiteX25" fmla="*/ 543163 w 694999"/>
                <a:gd name="connsiteY25" fmla="*/ 671177 h 971006"/>
                <a:gd name="connsiteX26" fmla="*/ 513796 w 694999"/>
                <a:gd name="connsiteY26" fmla="*/ 592146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505858 w 694999"/>
                <a:gd name="connsiteY22" fmla="*/ 923413 h 971006"/>
                <a:gd name="connsiteX23" fmla="*/ 557847 w 694999"/>
                <a:gd name="connsiteY23" fmla="*/ 956717 h 971006"/>
                <a:gd name="connsiteX24" fmla="*/ 602697 w 694999"/>
                <a:gd name="connsiteY24" fmla="*/ 901980 h 971006"/>
                <a:gd name="connsiteX25" fmla="*/ 543163 w 694999"/>
                <a:gd name="connsiteY25" fmla="*/ 671177 h 971006"/>
                <a:gd name="connsiteX26" fmla="*/ 513796 w 694999"/>
                <a:gd name="connsiteY26" fmla="*/ 592146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505858 w 694999"/>
                <a:gd name="connsiteY22" fmla="*/ 923413 h 971006"/>
                <a:gd name="connsiteX23" fmla="*/ 557847 w 694999"/>
                <a:gd name="connsiteY23" fmla="*/ 956717 h 971006"/>
                <a:gd name="connsiteX24" fmla="*/ 602697 w 694999"/>
                <a:gd name="connsiteY24" fmla="*/ 901980 h 971006"/>
                <a:gd name="connsiteX25" fmla="*/ 543163 w 694999"/>
                <a:gd name="connsiteY25" fmla="*/ 671177 h 971006"/>
                <a:gd name="connsiteX26" fmla="*/ 513796 w 694999"/>
                <a:gd name="connsiteY26" fmla="*/ 592146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270710 w 694999"/>
                <a:gd name="connsiteY19" fmla="*/ 682560 h 971006"/>
                <a:gd name="connsiteX20" fmla="*/ 300475 w 694999"/>
                <a:gd name="connsiteY20" fmla="*/ 516918 h 971006"/>
                <a:gd name="connsiteX21" fmla="*/ 434421 w 694999"/>
                <a:gd name="connsiteY21" fmla="*/ 647348 h 971006"/>
                <a:gd name="connsiteX22" fmla="*/ 505858 w 694999"/>
                <a:gd name="connsiteY22" fmla="*/ 923413 h 971006"/>
                <a:gd name="connsiteX23" fmla="*/ 557847 w 694999"/>
                <a:gd name="connsiteY23" fmla="*/ 956717 h 971006"/>
                <a:gd name="connsiteX24" fmla="*/ 602697 w 694999"/>
                <a:gd name="connsiteY24" fmla="*/ 901980 h 971006"/>
                <a:gd name="connsiteX25" fmla="*/ 543163 w 694999"/>
                <a:gd name="connsiteY25" fmla="*/ 671177 h 971006"/>
                <a:gd name="connsiteX26" fmla="*/ 513796 w 694999"/>
                <a:gd name="connsiteY26" fmla="*/ 592146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260788 w 694999"/>
                <a:gd name="connsiteY18" fmla="*/ 706835 h 971006"/>
                <a:gd name="connsiteX19" fmla="*/ 313573 w 694999"/>
                <a:gd name="connsiteY19" fmla="*/ 680179 h 971006"/>
                <a:gd name="connsiteX20" fmla="*/ 300475 w 694999"/>
                <a:gd name="connsiteY20" fmla="*/ 516918 h 971006"/>
                <a:gd name="connsiteX21" fmla="*/ 434421 w 694999"/>
                <a:gd name="connsiteY21" fmla="*/ 647348 h 971006"/>
                <a:gd name="connsiteX22" fmla="*/ 505858 w 694999"/>
                <a:gd name="connsiteY22" fmla="*/ 923413 h 971006"/>
                <a:gd name="connsiteX23" fmla="*/ 557847 w 694999"/>
                <a:gd name="connsiteY23" fmla="*/ 956717 h 971006"/>
                <a:gd name="connsiteX24" fmla="*/ 602697 w 694999"/>
                <a:gd name="connsiteY24" fmla="*/ 901980 h 971006"/>
                <a:gd name="connsiteX25" fmla="*/ 543163 w 694999"/>
                <a:gd name="connsiteY25" fmla="*/ 671177 h 971006"/>
                <a:gd name="connsiteX26" fmla="*/ 513796 w 694999"/>
                <a:gd name="connsiteY26" fmla="*/ 592146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77692 w 694999"/>
                <a:gd name="connsiteY13" fmla="*/ 64543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303651 w 694999"/>
                <a:gd name="connsiteY18" fmla="*/ 716360 h 971006"/>
                <a:gd name="connsiteX19" fmla="*/ 313573 w 694999"/>
                <a:gd name="connsiteY19" fmla="*/ 680179 h 971006"/>
                <a:gd name="connsiteX20" fmla="*/ 300475 w 694999"/>
                <a:gd name="connsiteY20" fmla="*/ 516918 h 971006"/>
                <a:gd name="connsiteX21" fmla="*/ 434421 w 694999"/>
                <a:gd name="connsiteY21" fmla="*/ 647348 h 971006"/>
                <a:gd name="connsiteX22" fmla="*/ 505858 w 694999"/>
                <a:gd name="connsiteY22" fmla="*/ 923413 h 971006"/>
                <a:gd name="connsiteX23" fmla="*/ 557847 w 694999"/>
                <a:gd name="connsiteY23" fmla="*/ 956717 h 971006"/>
                <a:gd name="connsiteX24" fmla="*/ 602697 w 694999"/>
                <a:gd name="connsiteY24" fmla="*/ 901980 h 971006"/>
                <a:gd name="connsiteX25" fmla="*/ 543163 w 694999"/>
                <a:gd name="connsiteY25" fmla="*/ 671177 h 971006"/>
                <a:gd name="connsiteX26" fmla="*/ 513796 w 694999"/>
                <a:gd name="connsiteY26" fmla="*/ 592146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213411 w 694999"/>
                <a:gd name="connsiteY13" fmla="*/ 66448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303651 w 694999"/>
                <a:gd name="connsiteY18" fmla="*/ 716360 h 971006"/>
                <a:gd name="connsiteX19" fmla="*/ 313573 w 694999"/>
                <a:gd name="connsiteY19" fmla="*/ 680179 h 971006"/>
                <a:gd name="connsiteX20" fmla="*/ 300475 w 694999"/>
                <a:gd name="connsiteY20" fmla="*/ 516918 h 971006"/>
                <a:gd name="connsiteX21" fmla="*/ 434421 w 694999"/>
                <a:gd name="connsiteY21" fmla="*/ 647348 h 971006"/>
                <a:gd name="connsiteX22" fmla="*/ 505858 w 694999"/>
                <a:gd name="connsiteY22" fmla="*/ 923413 h 971006"/>
                <a:gd name="connsiteX23" fmla="*/ 557847 w 694999"/>
                <a:gd name="connsiteY23" fmla="*/ 956717 h 971006"/>
                <a:gd name="connsiteX24" fmla="*/ 602697 w 694999"/>
                <a:gd name="connsiteY24" fmla="*/ 901980 h 971006"/>
                <a:gd name="connsiteX25" fmla="*/ 543163 w 694999"/>
                <a:gd name="connsiteY25" fmla="*/ 671177 h 971006"/>
                <a:gd name="connsiteX26" fmla="*/ 513796 w 694999"/>
                <a:gd name="connsiteY26" fmla="*/ 592146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213411 w 694999"/>
                <a:gd name="connsiteY13" fmla="*/ 664483 h 971006"/>
                <a:gd name="connsiteX14" fmla="*/ 11501 w 694999"/>
                <a:gd name="connsiteY14" fmla="*/ 878189 h 971006"/>
                <a:gd name="connsiteX15" fmla="*/ 17702 w 694999"/>
                <a:gd name="connsiteY15" fmla="*/ 958154 h 971006"/>
                <a:gd name="connsiteX16" fmla="*/ 48708 w 694999"/>
                <a:gd name="connsiteY16" fmla="*/ 971006 h 971006"/>
                <a:gd name="connsiteX17" fmla="*/ 87155 w 694999"/>
                <a:gd name="connsiteY17" fmla="*/ 949587 h 971006"/>
                <a:gd name="connsiteX18" fmla="*/ 303651 w 694999"/>
                <a:gd name="connsiteY18" fmla="*/ 716360 h 971006"/>
                <a:gd name="connsiteX19" fmla="*/ 313573 w 694999"/>
                <a:gd name="connsiteY19" fmla="*/ 680179 h 971006"/>
                <a:gd name="connsiteX20" fmla="*/ 300475 w 694999"/>
                <a:gd name="connsiteY20" fmla="*/ 516918 h 971006"/>
                <a:gd name="connsiteX21" fmla="*/ 434421 w 694999"/>
                <a:gd name="connsiteY21" fmla="*/ 647348 h 971006"/>
                <a:gd name="connsiteX22" fmla="*/ 505858 w 694999"/>
                <a:gd name="connsiteY22" fmla="*/ 923413 h 971006"/>
                <a:gd name="connsiteX23" fmla="*/ 557847 w 694999"/>
                <a:gd name="connsiteY23" fmla="*/ 956717 h 971006"/>
                <a:gd name="connsiteX24" fmla="*/ 602697 w 694999"/>
                <a:gd name="connsiteY24" fmla="*/ 901980 h 971006"/>
                <a:gd name="connsiteX25" fmla="*/ 543163 w 694999"/>
                <a:gd name="connsiteY25" fmla="*/ 671177 h 971006"/>
                <a:gd name="connsiteX26" fmla="*/ 513796 w 694999"/>
                <a:gd name="connsiteY26" fmla="*/ 592146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209493 w 694999"/>
                <a:gd name="connsiteY13" fmla="*/ 465873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34421 w 694999"/>
                <a:gd name="connsiteY22" fmla="*/ 647348 h 971006"/>
                <a:gd name="connsiteX23" fmla="*/ 505858 w 694999"/>
                <a:gd name="connsiteY23" fmla="*/ 923413 h 971006"/>
                <a:gd name="connsiteX24" fmla="*/ 557847 w 694999"/>
                <a:gd name="connsiteY24" fmla="*/ 956717 h 971006"/>
                <a:gd name="connsiteX25" fmla="*/ 602697 w 694999"/>
                <a:gd name="connsiteY25" fmla="*/ 901980 h 971006"/>
                <a:gd name="connsiteX26" fmla="*/ 543163 w 694999"/>
                <a:gd name="connsiteY26" fmla="*/ 671177 h 971006"/>
                <a:gd name="connsiteX27" fmla="*/ 513796 w 694999"/>
                <a:gd name="connsiteY27" fmla="*/ 592146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34421 w 694999"/>
                <a:gd name="connsiteY22" fmla="*/ 647348 h 971006"/>
                <a:gd name="connsiteX23" fmla="*/ 505858 w 694999"/>
                <a:gd name="connsiteY23" fmla="*/ 923413 h 971006"/>
                <a:gd name="connsiteX24" fmla="*/ 557847 w 694999"/>
                <a:gd name="connsiteY24" fmla="*/ 956717 h 971006"/>
                <a:gd name="connsiteX25" fmla="*/ 602697 w 694999"/>
                <a:gd name="connsiteY25" fmla="*/ 901980 h 971006"/>
                <a:gd name="connsiteX26" fmla="*/ 543163 w 694999"/>
                <a:gd name="connsiteY26" fmla="*/ 671177 h 971006"/>
                <a:gd name="connsiteX27" fmla="*/ 513796 w 694999"/>
                <a:gd name="connsiteY27" fmla="*/ 592146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34421 w 694999"/>
                <a:gd name="connsiteY22" fmla="*/ 647348 h 971006"/>
                <a:gd name="connsiteX23" fmla="*/ 505858 w 694999"/>
                <a:gd name="connsiteY23" fmla="*/ 923413 h 971006"/>
                <a:gd name="connsiteX24" fmla="*/ 557847 w 694999"/>
                <a:gd name="connsiteY24" fmla="*/ 956717 h 971006"/>
                <a:gd name="connsiteX25" fmla="*/ 602697 w 694999"/>
                <a:gd name="connsiteY25" fmla="*/ 901980 h 971006"/>
                <a:gd name="connsiteX26" fmla="*/ 543163 w 694999"/>
                <a:gd name="connsiteY26" fmla="*/ 671177 h 971006"/>
                <a:gd name="connsiteX27" fmla="*/ 513796 w 694999"/>
                <a:gd name="connsiteY27" fmla="*/ 592146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23413 h 971006"/>
                <a:gd name="connsiteX24" fmla="*/ 557847 w 694999"/>
                <a:gd name="connsiteY24" fmla="*/ 956717 h 971006"/>
                <a:gd name="connsiteX25" fmla="*/ 602697 w 694999"/>
                <a:gd name="connsiteY25" fmla="*/ 901980 h 971006"/>
                <a:gd name="connsiteX26" fmla="*/ 543163 w 694999"/>
                <a:gd name="connsiteY26" fmla="*/ 671177 h 971006"/>
                <a:gd name="connsiteX27" fmla="*/ 513796 w 694999"/>
                <a:gd name="connsiteY27" fmla="*/ 592146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23413 h 971006"/>
                <a:gd name="connsiteX24" fmla="*/ 557847 w 694999"/>
                <a:gd name="connsiteY24" fmla="*/ 956717 h 971006"/>
                <a:gd name="connsiteX25" fmla="*/ 602697 w 694999"/>
                <a:gd name="connsiteY25" fmla="*/ 901980 h 971006"/>
                <a:gd name="connsiteX26" fmla="*/ 543163 w 694999"/>
                <a:gd name="connsiteY26" fmla="*/ 671177 h 971006"/>
                <a:gd name="connsiteX27" fmla="*/ 513796 w 694999"/>
                <a:gd name="connsiteY27" fmla="*/ 592146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23413 h 971006"/>
                <a:gd name="connsiteX24" fmla="*/ 557847 w 694999"/>
                <a:gd name="connsiteY24" fmla="*/ 956717 h 971006"/>
                <a:gd name="connsiteX25" fmla="*/ 602697 w 694999"/>
                <a:gd name="connsiteY25" fmla="*/ 901980 h 971006"/>
                <a:gd name="connsiteX26" fmla="*/ 543163 w 694999"/>
                <a:gd name="connsiteY26" fmla="*/ 671177 h 971006"/>
                <a:gd name="connsiteX27" fmla="*/ 513796 w 694999"/>
                <a:gd name="connsiteY27" fmla="*/ 592146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23413 h 971006"/>
                <a:gd name="connsiteX24" fmla="*/ 557847 w 694999"/>
                <a:gd name="connsiteY24" fmla="*/ 956717 h 971006"/>
                <a:gd name="connsiteX25" fmla="*/ 602697 w 694999"/>
                <a:gd name="connsiteY25" fmla="*/ 901980 h 971006"/>
                <a:gd name="connsiteX26" fmla="*/ 543163 w 694999"/>
                <a:gd name="connsiteY26" fmla="*/ 671177 h 971006"/>
                <a:gd name="connsiteX27" fmla="*/ 506652 w 694999"/>
                <a:gd name="connsiteY27" fmla="*/ 599290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23413 h 971006"/>
                <a:gd name="connsiteX24" fmla="*/ 557847 w 694999"/>
                <a:gd name="connsiteY24" fmla="*/ 956717 h 971006"/>
                <a:gd name="connsiteX25" fmla="*/ 602697 w 694999"/>
                <a:gd name="connsiteY25" fmla="*/ 901980 h 971006"/>
                <a:gd name="connsiteX26" fmla="*/ 543163 w 694999"/>
                <a:gd name="connsiteY26" fmla="*/ 671177 h 971006"/>
                <a:gd name="connsiteX27" fmla="*/ 506652 w 694999"/>
                <a:gd name="connsiteY27" fmla="*/ 599290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23413 h 971006"/>
                <a:gd name="connsiteX24" fmla="*/ 557847 w 694999"/>
                <a:gd name="connsiteY24" fmla="*/ 956717 h 971006"/>
                <a:gd name="connsiteX25" fmla="*/ 602697 w 694999"/>
                <a:gd name="connsiteY25" fmla="*/ 901980 h 971006"/>
                <a:gd name="connsiteX26" fmla="*/ 543163 w 694999"/>
                <a:gd name="connsiteY26" fmla="*/ 671177 h 971006"/>
                <a:gd name="connsiteX27" fmla="*/ 506652 w 694999"/>
                <a:gd name="connsiteY27" fmla="*/ 599290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06744 h 971006"/>
                <a:gd name="connsiteX24" fmla="*/ 557847 w 694999"/>
                <a:gd name="connsiteY24" fmla="*/ 956717 h 971006"/>
                <a:gd name="connsiteX25" fmla="*/ 602697 w 694999"/>
                <a:gd name="connsiteY25" fmla="*/ 901980 h 971006"/>
                <a:gd name="connsiteX26" fmla="*/ 543163 w 694999"/>
                <a:gd name="connsiteY26" fmla="*/ 671177 h 971006"/>
                <a:gd name="connsiteX27" fmla="*/ 506652 w 694999"/>
                <a:gd name="connsiteY27" fmla="*/ 599290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06744 h 971006"/>
                <a:gd name="connsiteX24" fmla="*/ 557847 w 694999"/>
                <a:gd name="connsiteY24" fmla="*/ 956717 h 971006"/>
                <a:gd name="connsiteX25" fmla="*/ 602697 w 694999"/>
                <a:gd name="connsiteY25" fmla="*/ 901980 h 971006"/>
                <a:gd name="connsiteX26" fmla="*/ 543163 w 694999"/>
                <a:gd name="connsiteY26" fmla="*/ 671177 h 971006"/>
                <a:gd name="connsiteX27" fmla="*/ 506652 w 694999"/>
                <a:gd name="connsiteY27" fmla="*/ 599290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06744 h 971006"/>
                <a:gd name="connsiteX24" fmla="*/ 557847 w 694999"/>
                <a:gd name="connsiteY24" fmla="*/ 956717 h 971006"/>
                <a:gd name="connsiteX25" fmla="*/ 602697 w 694999"/>
                <a:gd name="connsiteY25" fmla="*/ 901980 h 971006"/>
                <a:gd name="connsiteX26" fmla="*/ 564594 w 694999"/>
                <a:gd name="connsiteY26" fmla="*/ 752139 h 971006"/>
                <a:gd name="connsiteX27" fmla="*/ 506652 w 694999"/>
                <a:gd name="connsiteY27" fmla="*/ 599290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06744 h 971006"/>
                <a:gd name="connsiteX24" fmla="*/ 557847 w 694999"/>
                <a:gd name="connsiteY24" fmla="*/ 956717 h 971006"/>
                <a:gd name="connsiteX25" fmla="*/ 602697 w 694999"/>
                <a:gd name="connsiteY25" fmla="*/ 901980 h 971006"/>
                <a:gd name="connsiteX26" fmla="*/ 564594 w 694999"/>
                <a:gd name="connsiteY26" fmla="*/ 752139 h 971006"/>
                <a:gd name="connsiteX27" fmla="*/ 506652 w 694999"/>
                <a:gd name="connsiteY27" fmla="*/ 599290 h 971006"/>
                <a:gd name="connsiteX28" fmla="*/ 393493 w 694999"/>
                <a:gd name="connsiteY28" fmla="*/ 452660 h 971006"/>
                <a:gd name="connsiteX29" fmla="*/ 426979 w 694999"/>
                <a:gd name="connsiteY29" fmla="*/ 259887 h 971006"/>
                <a:gd name="connsiteX30" fmla="*/ 450544 w 694999"/>
                <a:gd name="connsiteY30" fmla="*/ 322717 h 971006"/>
                <a:gd name="connsiteX31" fmla="*/ 480309 w 694999"/>
                <a:gd name="connsiteY31" fmla="*/ 354132 h 971006"/>
                <a:gd name="connsiteX32" fmla="*/ 629137 w 694999"/>
                <a:gd name="connsiteY32" fmla="*/ 411250 h 971006"/>
                <a:gd name="connsiteX33" fmla="*/ 645260 w 694999"/>
                <a:gd name="connsiteY33" fmla="*/ 414106 h 971006"/>
                <a:gd name="connsiteX34" fmla="*/ 692389 w 694999"/>
                <a:gd name="connsiteY34" fmla="*/ 375551 h 971006"/>
                <a:gd name="connsiteX35" fmla="*/ 661384 w 694999"/>
                <a:gd name="connsiteY35"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06744 h 971006"/>
                <a:gd name="connsiteX24" fmla="*/ 557847 w 694999"/>
                <a:gd name="connsiteY24" fmla="*/ 956717 h 971006"/>
                <a:gd name="connsiteX25" fmla="*/ 602697 w 694999"/>
                <a:gd name="connsiteY25" fmla="*/ 901980 h 971006"/>
                <a:gd name="connsiteX26" fmla="*/ 506652 w 694999"/>
                <a:gd name="connsiteY26" fmla="*/ 599290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06744 h 971006"/>
                <a:gd name="connsiteX24" fmla="*/ 557847 w 694999"/>
                <a:gd name="connsiteY24" fmla="*/ 956717 h 971006"/>
                <a:gd name="connsiteX25" fmla="*/ 602697 w 694999"/>
                <a:gd name="connsiteY25" fmla="*/ 901980 h 971006"/>
                <a:gd name="connsiteX26" fmla="*/ 523321 w 694999"/>
                <a:gd name="connsiteY26" fmla="*/ 639771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06744 h 971006"/>
                <a:gd name="connsiteX24" fmla="*/ 557847 w 694999"/>
                <a:gd name="connsiteY24" fmla="*/ 956717 h 971006"/>
                <a:gd name="connsiteX25" fmla="*/ 602697 w 694999"/>
                <a:gd name="connsiteY25" fmla="*/ 901980 h 971006"/>
                <a:gd name="connsiteX26" fmla="*/ 523321 w 694999"/>
                <a:gd name="connsiteY26" fmla="*/ 639771 h 971006"/>
                <a:gd name="connsiteX27" fmla="*/ 393493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06744 h 971006"/>
                <a:gd name="connsiteX24" fmla="*/ 557847 w 694999"/>
                <a:gd name="connsiteY24" fmla="*/ 956717 h 971006"/>
                <a:gd name="connsiteX25" fmla="*/ 602697 w 694999"/>
                <a:gd name="connsiteY25" fmla="*/ 901980 h 971006"/>
                <a:gd name="connsiteX26" fmla="*/ 523321 w 694999"/>
                <a:gd name="connsiteY26" fmla="*/ 639771 h 971006"/>
                <a:gd name="connsiteX27" fmla="*/ 403018 w 694999"/>
                <a:gd name="connsiteY27" fmla="*/ 452660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13573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06744 h 971006"/>
                <a:gd name="connsiteX24" fmla="*/ 557847 w 694999"/>
                <a:gd name="connsiteY24" fmla="*/ 956717 h 971006"/>
                <a:gd name="connsiteX25" fmla="*/ 602697 w 694999"/>
                <a:gd name="connsiteY25" fmla="*/ 901980 h 971006"/>
                <a:gd name="connsiteX26" fmla="*/ 523321 w 694999"/>
                <a:gd name="connsiteY26" fmla="*/ 639771 h 971006"/>
                <a:gd name="connsiteX27" fmla="*/ 414924 w 694999"/>
                <a:gd name="connsiteY27" fmla="*/ 455041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03651 w 694999"/>
                <a:gd name="connsiteY19" fmla="*/ 716360 h 971006"/>
                <a:gd name="connsiteX20" fmla="*/ 339766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06744 h 971006"/>
                <a:gd name="connsiteX24" fmla="*/ 557847 w 694999"/>
                <a:gd name="connsiteY24" fmla="*/ 956717 h 971006"/>
                <a:gd name="connsiteX25" fmla="*/ 602697 w 694999"/>
                <a:gd name="connsiteY25" fmla="*/ 901980 h 971006"/>
                <a:gd name="connsiteX26" fmla="*/ 523321 w 694999"/>
                <a:gd name="connsiteY26" fmla="*/ 639771 h 971006"/>
                <a:gd name="connsiteX27" fmla="*/ 414924 w 694999"/>
                <a:gd name="connsiteY27" fmla="*/ 455041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006"/>
                <a:gd name="connsiteX1" fmla="*/ 533639 w 694999"/>
                <a:gd name="connsiteY1" fmla="*/ 254175 h 971006"/>
                <a:gd name="connsiteX2" fmla="*/ 460466 w 694999"/>
                <a:gd name="connsiteY2" fmla="*/ 59974 h 971006"/>
                <a:gd name="connsiteX3" fmla="*/ 373649 w 694999"/>
                <a:gd name="connsiteY3" fmla="*/ 0 h 971006"/>
                <a:gd name="connsiteX4" fmla="*/ 331481 w 694999"/>
                <a:gd name="connsiteY4" fmla="*/ 11424 h 971006"/>
                <a:gd name="connsiteX5" fmla="*/ 157848 w 694999"/>
                <a:gd name="connsiteY5" fmla="*/ 89961 h 971006"/>
                <a:gd name="connsiteX6" fmla="*/ 130563 w 694999"/>
                <a:gd name="connsiteY6" fmla="*/ 121376 h 971006"/>
                <a:gd name="connsiteX7" fmla="*/ 68551 w 694999"/>
                <a:gd name="connsiteY7" fmla="*/ 292730 h 971006"/>
                <a:gd name="connsiteX8" fmla="*/ 95837 w 694999"/>
                <a:gd name="connsiteY8" fmla="*/ 366983 h 971006"/>
                <a:gd name="connsiteX9" fmla="*/ 114440 w 694999"/>
                <a:gd name="connsiteY9" fmla="*/ 371267 h 971006"/>
                <a:gd name="connsiteX10" fmla="*/ 160329 w 694999"/>
                <a:gd name="connsiteY10" fmla="*/ 335568 h 971006"/>
                <a:gd name="connsiteX11" fmla="*/ 211178 w 694999"/>
                <a:gd name="connsiteY11" fmla="*/ 187061 h 971006"/>
                <a:gd name="connsiteX12" fmla="*/ 263268 w 694999"/>
                <a:gd name="connsiteY12" fmla="*/ 164214 h 971006"/>
                <a:gd name="connsiteX13" fmla="*/ 197587 w 694999"/>
                <a:gd name="connsiteY13" fmla="*/ 463491 h 971006"/>
                <a:gd name="connsiteX14" fmla="*/ 213411 w 694999"/>
                <a:gd name="connsiteY14" fmla="*/ 664483 h 971006"/>
                <a:gd name="connsiteX15" fmla="*/ 11501 w 694999"/>
                <a:gd name="connsiteY15" fmla="*/ 878189 h 971006"/>
                <a:gd name="connsiteX16" fmla="*/ 17702 w 694999"/>
                <a:gd name="connsiteY16" fmla="*/ 958154 h 971006"/>
                <a:gd name="connsiteX17" fmla="*/ 48708 w 694999"/>
                <a:gd name="connsiteY17" fmla="*/ 971006 h 971006"/>
                <a:gd name="connsiteX18" fmla="*/ 87155 w 694999"/>
                <a:gd name="connsiteY18" fmla="*/ 949587 h 971006"/>
                <a:gd name="connsiteX19" fmla="*/ 317939 w 694999"/>
                <a:gd name="connsiteY19" fmla="*/ 725885 h 971006"/>
                <a:gd name="connsiteX20" fmla="*/ 339766 w 694999"/>
                <a:gd name="connsiteY20" fmla="*/ 680179 h 971006"/>
                <a:gd name="connsiteX21" fmla="*/ 300475 w 694999"/>
                <a:gd name="connsiteY21" fmla="*/ 516918 h 971006"/>
                <a:gd name="connsiteX22" fmla="*/ 422514 w 694999"/>
                <a:gd name="connsiteY22" fmla="*/ 671161 h 971006"/>
                <a:gd name="connsiteX23" fmla="*/ 505858 w 694999"/>
                <a:gd name="connsiteY23" fmla="*/ 906744 h 971006"/>
                <a:gd name="connsiteX24" fmla="*/ 557847 w 694999"/>
                <a:gd name="connsiteY24" fmla="*/ 956717 h 971006"/>
                <a:gd name="connsiteX25" fmla="*/ 602697 w 694999"/>
                <a:gd name="connsiteY25" fmla="*/ 901980 h 971006"/>
                <a:gd name="connsiteX26" fmla="*/ 523321 w 694999"/>
                <a:gd name="connsiteY26" fmla="*/ 639771 h 971006"/>
                <a:gd name="connsiteX27" fmla="*/ 414924 w 694999"/>
                <a:gd name="connsiteY27" fmla="*/ 455041 h 971006"/>
                <a:gd name="connsiteX28" fmla="*/ 426979 w 694999"/>
                <a:gd name="connsiteY28" fmla="*/ 259887 h 971006"/>
                <a:gd name="connsiteX29" fmla="*/ 450544 w 694999"/>
                <a:gd name="connsiteY29" fmla="*/ 322717 h 971006"/>
                <a:gd name="connsiteX30" fmla="*/ 480309 w 694999"/>
                <a:gd name="connsiteY30" fmla="*/ 354132 h 971006"/>
                <a:gd name="connsiteX31" fmla="*/ 629137 w 694999"/>
                <a:gd name="connsiteY31" fmla="*/ 411250 h 971006"/>
                <a:gd name="connsiteX32" fmla="*/ 645260 w 694999"/>
                <a:gd name="connsiteY32" fmla="*/ 414106 h 971006"/>
                <a:gd name="connsiteX33" fmla="*/ 692389 w 694999"/>
                <a:gd name="connsiteY33" fmla="*/ 375551 h 971006"/>
                <a:gd name="connsiteX34" fmla="*/ 661384 w 694999"/>
                <a:gd name="connsiteY34" fmla="*/ 302725 h 971006"/>
                <a:gd name="connsiteX0" fmla="*/ 661384 w 694999"/>
                <a:gd name="connsiteY0" fmla="*/ 302725 h 971445"/>
                <a:gd name="connsiteX1" fmla="*/ 533639 w 694999"/>
                <a:gd name="connsiteY1" fmla="*/ 254175 h 971445"/>
                <a:gd name="connsiteX2" fmla="*/ 460466 w 694999"/>
                <a:gd name="connsiteY2" fmla="*/ 59974 h 971445"/>
                <a:gd name="connsiteX3" fmla="*/ 373649 w 694999"/>
                <a:gd name="connsiteY3" fmla="*/ 0 h 971445"/>
                <a:gd name="connsiteX4" fmla="*/ 331481 w 694999"/>
                <a:gd name="connsiteY4" fmla="*/ 11424 h 971445"/>
                <a:gd name="connsiteX5" fmla="*/ 157848 w 694999"/>
                <a:gd name="connsiteY5" fmla="*/ 89961 h 971445"/>
                <a:gd name="connsiteX6" fmla="*/ 130563 w 694999"/>
                <a:gd name="connsiteY6" fmla="*/ 121376 h 971445"/>
                <a:gd name="connsiteX7" fmla="*/ 68551 w 694999"/>
                <a:gd name="connsiteY7" fmla="*/ 292730 h 971445"/>
                <a:gd name="connsiteX8" fmla="*/ 95837 w 694999"/>
                <a:gd name="connsiteY8" fmla="*/ 366983 h 971445"/>
                <a:gd name="connsiteX9" fmla="*/ 114440 w 694999"/>
                <a:gd name="connsiteY9" fmla="*/ 371267 h 971445"/>
                <a:gd name="connsiteX10" fmla="*/ 160329 w 694999"/>
                <a:gd name="connsiteY10" fmla="*/ 335568 h 971445"/>
                <a:gd name="connsiteX11" fmla="*/ 211178 w 694999"/>
                <a:gd name="connsiteY11" fmla="*/ 187061 h 971445"/>
                <a:gd name="connsiteX12" fmla="*/ 263268 w 694999"/>
                <a:gd name="connsiteY12" fmla="*/ 164214 h 971445"/>
                <a:gd name="connsiteX13" fmla="*/ 197587 w 694999"/>
                <a:gd name="connsiteY13" fmla="*/ 463491 h 971445"/>
                <a:gd name="connsiteX14" fmla="*/ 213411 w 694999"/>
                <a:gd name="connsiteY14" fmla="*/ 664483 h 971445"/>
                <a:gd name="connsiteX15" fmla="*/ 11501 w 694999"/>
                <a:gd name="connsiteY15" fmla="*/ 878189 h 971445"/>
                <a:gd name="connsiteX16" fmla="*/ 17702 w 694999"/>
                <a:gd name="connsiteY16" fmla="*/ 958154 h 971445"/>
                <a:gd name="connsiteX17" fmla="*/ 48708 w 694999"/>
                <a:gd name="connsiteY17" fmla="*/ 971006 h 971445"/>
                <a:gd name="connsiteX18" fmla="*/ 108586 w 694999"/>
                <a:gd name="connsiteY18" fmla="*/ 944824 h 971445"/>
                <a:gd name="connsiteX19" fmla="*/ 317939 w 694999"/>
                <a:gd name="connsiteY19" fmla="*/ 725885 h 971445"/>
                <a:gd name="connsiteX20" fmla="*/ 339766 w 694999"/>
                <a:gd name="connsiteY20" fmla="*/ 680179 h 971445"/>
                <a:gd name="connsiteX21" fmla="*/ 300475 w 694999"/>
                <a:gd name="connsiteY21" fmla="*/ 516918 h 971445"/>
                <a:gd name="connsiteX22" fmla="*/ 422514 w 694999"/>
                <a:gd name="connsiteY22" fmla="*/ 671161 h 971445"/>
                <a:gd name="connsiteX23" fmla="*/ 505858 w 694999"/>
                <a:gd name="connsiteY23" fmla="*/ 906744 h 971445"/>
                <a:gd name="connsiteX24" fmla="*/ 557847 w 694999"/>
                <a:gd name="connsiteY24" fmla="*/ 956717 h 971445"/>
                <a:gd name="connsiteX25" fmla="*/ 602697 w 694999"/>
                <a:gd name="connsiteY25" fmla="*/ 901980 h 971445"/>
                <a:gd name="connsiteX26" fmla="*/ 523321 w 694999"/>
                <a:gd name="connsiteY26" fmla="*/ 639771 h 971445"/>
                <a:gd name="connsiteX27" fmla="*/ 414924 w 694999"/>
                <a:gd name="connsiteY27" fmla="*/ 455041 h 971445"/>
                <a:gd name="connsiteX28" fmla="*/ 426979 w 694999"/>
                <a:gd name="connsiteY28" fmla="*/ 259887 h 971445"/>
                <a:gd name="connsiteX29" fmla="*/ 450544 w 694999"/>
                <a:gd name="connsiteY29" fmla="*/ 322717 h 971445"/>
                <a:gd name="connsiteX30" fmla="*/ 480309 w 694999"/>
                <a:gd name="connsiteY30" fmla="*/ 354132 h 971445"/>
                <a:gd name="connsiteX31" fmla="*/ 629137 w 694999"/>
                <a:gd name="connsiteY31" fmla="*/ 411250 h 971445"/>
                <a:gd name="connsiteX32" fmla="*/ 645260 w 694999"/>
                <a:gd name="connsiteY32" fmla="*/ 414106 h 971445"/>
                <a:gd name="connsiteX33" fmla="*/ 692389 w 694999"/>
                <a:gd name="connsiteY33" fmla="*/ 375551 h 971445"/>
                <a:gd name="connsiteX34" fmla="*/ 661384 w 694999"/>
                <a:gd name="connsiteY34" fmla="*/ 302725 h 971445"/>
                <a:gd name="connsiteX0" fmla="*/ 661384 w 694999"/>
                <a:gd name="connsiteY0" fmla="*/ 302725 h 971445"/>
                <a:gd name="connsiteX1" fmla="*/ 533639 w 694999"/>
                <a:gd name="connsiteY1" fmla="*/ 254175 h 971445"/>
                <a:gd name="connsiteX2" fmla="*/ 460466 w 694999"/>
                <a:gd name="connsiteY2" fmla="*/ 59974 h 971445"/>
                <a:gd name="connsiteX3" fmla="*/ 373649 w 694999"/>
                <a:gd name="connsiteY3" fmla="*/ 0 h 971445"/>
                <a:gd name="connsiteX4" fmla="*/ 331481 w 694999"/>
                <a:gd name="connsiteY4" fmla="*/ 11424 h 971445"/>
                <a:gd name="connsiteX5" fmla="*/ 157848 w 694999"/>
                <a:gd name="connsiteY5" fmla="*/ 89961 h 971445"/>
                <a:gd name="connsiteX6" fmla="*/ 130563 w 694999"/>
                <a:gd name="connsiteY6" fmla="*/ 121376 h 971445"/>
                <a:gd name="connsiteX7" fmla="*/ 68551 w 694999"/>
                <a:gd name="connsiteY7" fmla="*/ 292730 h 971445"/>
                <a:gd name="connsiteX8" fmla="*/ 95837 w 694999"/>
                <a:gd name="connsiteY8" fmla="*/ 366983 h 971445"/>
                <a:gd name="connsiteX9" fmla="*/ 114440 w 694999"/>
                <a:gd name="connsiteY9" fmla="*/ 371267 h 971445"/>
                <a:gd name="connsiteX10" fmla="*/ 160329 w 694999"/>
                <a:gd name="connsiteY10" fmla="*/ 335568 h 971445"/>
                <a:gd name="connsiteX11" fmla="*/ 211178 w 694999"/>
                <a:gd name="connsiteY11" fmla="*/ 187061 h 971445"/>
                <a:gd name="connsiteX12" fmla="*/ 263268 w 694999"/>
                <a:gd name="connsiteY12" fmla="*/ 164214 h 971445"/>
                <a:gd name="connsiteX13" fmla="*/ 197587 w 694999"/>
                <a:gd name="connsiteY13" fmla="*/ 470634 h 971445"/>
                <a:gd name="connsiteX14" fmla="*/ 213411 w 694999"/>
                <a:gd name="connsiteY14" fmla="*/ 664483 h 971445"/>
                <a:gd name="connsiteX15" fmla="*/ 11501 w 694999"/>
                <a:gd name="connsiteY15" fmla="*/ 878189 h 971445"/>
                <a:gd name="connsiteX16" fmla="*/ 17702 w 694999"/>
                <a:gd name="connsiteY16" fmla="*/ 958154 h 971445"/>
                <a:gd name="connsiteX17" fmla="*/ 48708 w 694999"/>
                <a:gd name="connsiteY17" fmla="*/ 971006 h 971445"/>
                <a:gd name="connsiteX18" fmla="*/ 108586 w 694999"/>
                <a:gd name="connsiteY18" fmla="*/ 944824 h 971445"/>
                <a:gd name="connsiteX19" fmla="*/ 317939 w 694999"/>
                <a:gd name="connsiteY19" fmla="*/ 725885 h 971445"/>
                <a:gd name="connsiteX20" fmla="*/ 339766 w 694999"/>
                <a:gd name="connsiteY20" fmla="*/ 680179 h 971445"/>
                <a:gd name="connsiteX21" fmla="*/ 300475 w 694999"/>
                <a:gd name="connsiteY21" fmla="*/ 516918 h 971445"/>
                <a:gd name="connsiteX22" fmla="*/ 422514 w 694999"/>
                <a:gd name="connsiteY22" fmla="*/ 671161 h 971445"/>
                <a:gd name="connsiteX23" fmla="*/ 505858 w 694999"/>
                <a:gd name="connsiteY23" fmla="*/ 906744 h 971445"/>
                <a:gd name="connsiteX24" fmla="*/ 557847 w 694999"/>
                <a:gd name="connsiteY24" fmla="*/ 956717 h 971445"/>
                <a:gd name="connsiteX25" fmla="*/ 602697 w 694999"/>
                <a:gd name="connsiteY25" fmla="*/ 901980 h 971445"/>
                <a:gd name="connsiteX26" fmla="*/ 523321 w 694999"/>
                <a:gd name="connsiteY26" fmla="*/ 639771 h 971445"/>
                <a:gd name="connsiteX27" fmla="*/ 414924 w 694999"/>
                <a:gd name="connsiteY27" fmla="*/ 455041 h 971445"/>
                <a:gd name="connsiteX28" fmla="*/ 426979 w 694999"/>
                <a:gd name="connsiteY28" fmla="*/ 259887 h 971445"/>
                <a:gd name="connsiteX29" fmla="*/ 450544 w 694999"/>
                <a:gd name="connsiteY29" fmla="*/ 322717 h 971445"/>
                <a:gd name="connsiteX30" fmla="*/ 480309 w 694999"/>
                <a:gd name="connsiteY30" fmla="*/ 354132 h 971445"/>
                <a:gd name="connsiteX31" fmla="*/ 629137 w 694999"/>
                <a:gd name="connsiteY31" fmla="*/ 411250 h 971445"/>
                <a:gd name="connsiteX32" fmla="*/ 645260 w 694999"/>
                <a:gd name="connsiteY32" fmla="*/ 414106 h 971445"/>
                <a:gd name="connsiteX33" fmla="*/ 692389 w 694999"/>
                <a:gd name="connsiteY33" fmla="*/ 375551 h 971445"/>
                <a:gd name="connsiteX34" fmla="*/ 661384 w 694999"/>
                <a:gd name="connsiteY34" fmla="*/ 302725 h 971445"/>
                <a:gd name="connsiteX0" fmla="*/ 661384 w 694999"/>
                <a:gd name="connsiteY0" fmla="*/ 302725 h 971445"/>
                <a:gd name="connsiteX1" fmla="*/ 533639 w 694999"/>
                <a:gd name="connsiteY1" fmla="*/ 254175 h 971445"/>
                <a:gd name="connsiteX2" fmla="*/ 460466 w 694999"/>
                <a:gd name="connsiteY2" fmla="*/ 59974 h 971445"/>
                <a:gd name="connsiteX3" fmla="*/ 373649 w 694999"/>
                <a:gd name="connsiteY3" fmla="*/ 0 h 971445"/>
                <a:gd name="connsiteX4" fmla="*/ 331481 w 694999"/>
                <a:gd name="connsiteY4" fmla="*/ 11424 h 971445"/>
                <a:gd name="connsiteX5" fmla="*/ 157848 w 694999"/>
                <a:gd name="connsiteY5" fmla="*/ 89961 h 971445"/>
                <a:gd name="connsiteX6" fmla="*/ 130563 w 694999"/>
                <a:gd name="connsiteY6" fmla="*/ 121376 h 971445"/>
                <a:gd name="connsiteX7" fmla="*/ 68551 w 694999"/>
                <a:gd name="connsiteY7" fmla="*/ 292730 h 971445"/>
                <a:gd name="connsiteX8" fmla="*/ 95837 w 694999"/>
                <a:gd name="connsiteY8" fmla="*/ 366983 h 971445"/>
                <a:gd name="connsiteX9" fmla="*/ 114440 w 694999"/>
                <a:gd name="connsiteY9" fmla="*/ 371267 h 971445"/>
                <a:gd name="connsiteX10" fmla="*/ 160329 w 694999"/>
                <a:gd name="connsiteY10" fmla="*/ 335568 h 971445"/>
                <a:gd name="connsiteX11" fmla="*/ 211178 w 694999"/>
                <a:gd name="connsiteY11" fmla="*/ 187061 h 971445"/>
                <a:gd name="connsiteX12" fmla="*/ 263268 w 694999"/>
                <a:gd name="connsiteY12" fmla="*/ 164214 h 971445"/>
                <a:gd name="connsiteX13" fmla="*/ 197587 w 694999"/>
                <a:gd name="connsiteY13" fmla="*/ 470634 h 971445"/>
                <a:gd name="connsiteX14" fmla="*/ 213411 w 694999"/>
                <a:gd name="connsiteY14" fmla="*/ 664483 h 971445"/>
                <a:gd name="connsiteX15" fmla="*/ 11501 w 694999"/>
                <a:gd name="connsiteY15" fmla="*/ 878189 h 971445"/>
                <a:gd name="connsiteX16" fmla="*/ 17702 w 694999"/>
                <a:gd name="connsiteY16" fmla="*/ 958154 h 971445"/>
                <a:gd name="connsiteX17" fmla="*/ 48708 w 694999"/>
                <a:gd name="connsiteY17" fmla="*/ 971006 h 971445"/>
                <a:gd name="connsiteX18" fmla="*/ 108586 w 694999"/>
                <a:gd name="connsiteY18" fmla="*/ 944824 h 971445"/>
                <a:gd name="connsiteX19" fmla="*/ 317939 w 694999"/>
                <a:gd name="connsiteY19" fmla="*/ 725885 h 971445"/>
                <a:gd name="connsiteX20" fmla="*/ 339766 w 694999"/>
                <a:gd name="connsiteY20" fmla="*/ 680179 h 971445"/>
                <a:gd name="connsiteX21" fmla="*/ 300475 w 694999"/>
                <a:gd name="connsiteY21" fmla="*/ 516918 h 971445"/>
                <a:gd name="connsiteX22" fmla="*/ 422514 w 694999"/>
                <a:gd name="connsiteY22" fmla="*/ 671161 h 971445"/>
                <a:gd name="connsiteX23" fmla="*/ 505858 w 694999"/>
                <a:gd name="connsiteY23" fmla="*/ 906744 h 971445"/>
                <a:gd name="connsiteX24" fmla="*/ 557847 w 694999"/>
                <a:gd name="connsiteY24" fmla="*/ 956717 h 971445"/>
                <a:gd name="connsiteX25" fmla="*/ 602697 w 694999"/>
                <a:gd name="connsiteY25" fmla="*/ 901980 h 971445"/>
                <a:gd name="connsiteX26" fmla="*/ 523321 w 694999"/>
                <a:gd name="connsiteY26" fmla="*/ 639771 h 971445"/>
                <a:gd name="connsiteX27" fmla="*/ 414924 w 694999"/>
                <a:gd name="connsiteY27" fmla="*/ 455041 h 971445"/>
                <a:gd name="connsiteX28" fmla="*/ 426979 w 694999"/>
                <a:gd name="connsiteY28" fmla="*/ 259887 h 971445"/>
                <a:gd name="connsiteX29" fmla="*/ 450544 w 694999"/>
                <a:gd name="connsiteY29" fmla="*/ 322717 h 971445"/>
                <a:gd name="connsiteX30" fmla="*/ 480309 w 694999"/>
                <a:gd name="connsiteY30" fmla="*/ 354132 h 971445"/>
                <a:gd name="connsiteX31" fmla="*/ 629137 w 694999"/>
                <a:gd name="connsiteY31" fmla="*/ 411250 h 971445"/>
                <a:gd name="connsiteX32" fmla="*/ 645260 w 694999"/>
                <a:gd name="connsiteY32" fmla="*/ 414106 h 971445"/>
                <a:gd name="connsiteX33" fmla="*/ 692389 w 694999"/>
                <a:gd name="connsiteY33" fmla="*/ 375551 h 971445"/>
                <a:gd name="connsiteX34" fmla="*/ 661384 w 694999"/>
                <a:gd name="connsiteY34" fmla="*/ 302725 h 971445"/>
                <a:gd name="connsiteX0" fmla="*/ 661384 w 694999"/>
                <a:gd name="connsiteY0" fmla="*/ 302725 h 971445"/>
                <a:gd name="connsiteX1" fmla="*/ 533639 w 694999"/>
                <a:gd name="connsiteY1" fmla="*/ 254175 h 971445"/>
                <a:gd name="connsiteX2" fmla="*/ 460466 w 694999"/>
                <a:gd name="connsiteY2" fmla="*/ 59974 h 971445"/>
                <a:gd name="connsiteX3" fmla="*/ 373649 w 694999"/>
                <a:gd name="connsiteY3" fmla="*/ 0 h 971445"/>
                <a:gd name="connsiteX4" fmla="*/ 331481 w 694999"/>
                <a:gd name="connsiteY4" fmla="*/ 11424 h 971445"/>
                <a:gd name="connsiteX5" fmla="*/ 157848 w 694999"/>
                <a:gd name="connsiteY5" fmla="*/ 89961 h 971445"/>
                <a:gd name="connsiteX6" fmla="*/ 130563 w 694999"/>
                <a:gd name="connsiteY6" fmla="*/ 121376 h 971445"/>
                <a:gd name="connsiteX7" fmla="*/ 68551 w 694999"/>
                <a:gd name="connsiteY7" fmla="*/ 292730 h 971445"/>
                <a:gd name="connsiteX8" fmla="*/ 95837 w 694999"/>
                <a:gd name="connsiteY8" fmla="*/ 366983 h 971445"/>
                <a:gd name="connsiteX9" fmla="*/ 114440 w 694999"/>
                <a:gd name="connsiteY9" fmla="*/ 371267 h 971445"/>
                <a:gd name="connsiteX10" fmla="*/ 160329 w 694999"/>
                <a:gd name="connsiteY10" fmla="*/ 335568 h 971445"/>
                <a:gd name="connsiteX11" fmla="*/ 211178 w 694999"/>
                <a:gd name="connsiteY11" fmla="*/ 187061 h 971445"/>
                <a:gd name="connsiteX12" fmla="*/ 263268 w 694999"/>
                <a:gd name="connsiteY12" fmla="*/ 164214 h 971445"/>
                <a:gd name="connsiteX13" fmla="*/ 197587 w 694999"/>
                <a:gd name="connsiteY13" fmla="*/ 470634 h 971445"/>
                <a:gd name="connsiteX14" fmla="*/ 213411 w 694999"/>
                <a:gd name="connsiteY14" fmla="*/ 664483 h 971445"/>
                <a:gd name="connsiteX15" fmla="*/ 11501 w 694999"/>
                <a:gd name="connsiteY15" fmla="*/ 878189 h 971445"/>
                <a:gd name="connsiteX16" fmla="*/ 17702 w 694999"/>
                <a:gd name="connsiteY16" fmla="*/ 958154 h 971445"/>
                <a:gd name="connsiteX17" fmla="*/ 48708 w 694999"/>
                <a:gd name="connsiteY17" fmla="*/ 971006 h 971445"/>
                <a:gd name="connsiteX18" fmla="*/ 108586 w 694999"/>
                <a:gd name="connsiteY18" fmla="*/ 944824 h 971445"/>
                <a:gd name="connsiteX19" fmla="*/ 317939 w 694999"/>
                <a:gd name="connsiteY19" fmla="*/ 725885 h 971445"/>
                <a:gd name="connsiteX20" fmla="*/ 339766 w 694999"/>
                <a:gd name="connsiteY20" fmla="*/ 680179 h 971445"/>
                <a:gd name="connsiteX21" fmla="*/ 300475 w 694999"/>
                <a:gd name="connsiteY21" fmla="*/ 516918 h 971445"/>
                <a:gd name="connsiteX22" fmla="*/ 422514 w 694999"/>
                <a:gd name="connsiteY22" fmla="*/ 671161 h 971445"/>
                <a:gd name="connsiteX23" fmla="*/ 505858 w 694999"/>
                <a:gd name="connsiteY23" fmla="*/ 906744 h 971445"/>
                <a:gd name="connsiteX24" fmla="*/ 557847 w 694999"/>
                <a:gd name="connsiteY24" fmla="*/ 956717 h 971445"/>
                <a:gd name="connsiteX25" fmla="*/ 602697 w 694999"/>
                <a:gd name="connsiteY25" fmla="*/ 901980 h 971445"/>
                <a:gd name="connsiteX26" fmla="*/ 523321 w 694999"/>
                <a:gd name="connsiteY26" fmla="*/ 639771 h 971445"/>
                <a:gd name="connsiteX27" fmla="*/ 414924 w 694999"/>
                <a:gd name="connsiteY27" fmla="*/ 455041 h 971445"/>
                <a:gd name="connsiteX28" fmla="*/ 426979 w 694999"/>
                <a:gd name="connsiteY28" fmla="*/ 259887 h 971445"/>
                <a:gd name="connsiteX29" fmla="*/ 450544 w 694999"/>
                <a:gd name="connsiteY29" fmla="*/ 322717 h 971445"/>
                <a:gd name="connsiteX30" fmla="*/ 480309 w 694999"/>
                <a:gd name="connsiteY30" fmla="*/ 354132 h 971445"/>
                <a:gd name="connsiteX31" fmla="*/ 629137 w 694999"/>
                <a:gd name="connsiteY31" fmla="*/ 411250 h 971445"/>
                <a:gd name="connsiteX32" fmla="*/ 645260 w 694999"/>
                <a:gd name="connsiteY32" fmla="*/ 414106 h 971445"/>
                <a:gd name="connsiteX33" fmla="*/ 692389 w 694999"/>
                <a:gd name="connsiteY33" fmla="*/ 375551 h 971445"/>
                <a:gd name="connsiteX34" fmla="*/ 661384 w 694999"/>
                <a:gd name="connsiteY34" fmla="*/ 302725 h 971445"/>
                <a:gd name="connsiteX0" fmla="*/ 661384 w 694999"/>
                <a:gd name="connsiteY0" fmla="*/ 302725 h 971445"/>
                <a:gd name="connsiteX1" fmla="*/ 533639 w 694999"/>
                <a:gd name="connsiteY1" fmla="*/ 254175 h 971445"/>
                <a:gd name="connsiteX2" fmla="*/ 460466 w 694999"/>
                <a:gd name="connsiteY2" fmla="*/ 59974 h 971445"/>
                <a:gd name="connsiteX3" fmla="*/ 373649 w 694999"/>
                <a:gd name="connsiteY3" fmla="*/ 0 h 971445"/>
                <a:gd name="connsiteX4" fmla="*/ 331481 w 694999"/>
                <a:gd name="connsiteY4" fmla="*/ 11424 h 971445"/>
                <a:gd name="connsiteX5" fmla="*/ 157848 w 694999"/>
                <a:gd name="connsiteY5" fmla="*/ 89961 h 971445"/>
                <a:gd name="connsiteX6" fmla="*/ 130563 w 694999"/>
                <a:gd name="connsiteY6" fmla="*/ 121376 h 971445"/>
                <a:gd name="connsiteX7" fmla="*/ 68551 w 694999"/>
                <a:gd name="connsiteY7" fmla="*/ 292730 h 971445"/>
                <a:gd name="connsiteX8" fmla="*/ 95837 w 694999"/>
                <a:gd name="connsiteY8" fmla="*/ 366983 h 971445"/>
                <a:gd name="connsiteX9" fmla="*/ 114440 w 694999"/>
                <a:gd name="connsiteY9" fmla="*/ 371267 h 971445"/>
                <a:gd name="connsiteX10" fmla="*/ 160329 w 694999"/>
                <a:gd name="connsiteY10" fmla="*/ 335568 h 971445"/>
                <a:gd name="connsiteX11" fmla="*/ 211178 w 694999"/>
                <a:gd name="connsiteY11" fmla="*/ 187061 h 971445"/>
                <a:gd name="connsiteX12" fmla="*/ 263268 w 694999"/>
                <a:gd name="connsiteY12" fmla="*/ 164214 h 971445"/>
                <a:gd name="connsiteX13" fmla="*/ 176156 w 694999"/>
                <a:gd name="connsiteY13" fmla="*/ 468253 h 971445"/>
                <a:gd name="connsiteX14" fmla="*/ 213411 w 694999"/>
                <a:gd name="connsiteY14" fmla="*/ 664483 h 971445"/>
                <a:gd name="connsiteX15" fmla="*/ 11501 w 694999"/>
                <a:gd name="connsiteY15" fmla="*/ 878189 h 971445"/>
                <a:gd name="connsiteX16" fmla="*/ 17702 w 694999"/>
                <a:gd name="connsiteY16" fmla="*/ 958154 h 971445"/>
                <a:gd name="connsiteX17" fmla="*/ 48708 w 694999"/>
                <a:gd name="connsiteY17" fmla="*/ 971006 h 971445"/>
                <a:gd name="connsiteX18" fmla="*/ 108586 w 694999"/>
                <a:gd name="connsiteY18" fmla="*/ 944824 h 971445"/>
                <a:gd name="connsiteX19" fmla="*/ 317939 w 694999"/>
                <a:gd name="connsiteY19" fmla="*/ 725885 h 971445"/>
                <a:gd name="connsiteX20" fmla="*/ 339766 w 694999"/>
                <a:gd name="connsiteY20" fmla="*/ 680179 h 971445"/>
                <a:gd name="connsiteX21" fmla="*/ 300475 w 694999"/>
                <a:gd name="connsiteY21" fmla="*/ 516918 h 971445"/>
                <a:gd name="connsiteX22" fmla="*/ 422514 w 694999"/>
                <a:gd name="connsiteY22" fmla="*/ 671161 h 971445"/>
                <a:gd name="connsiteX23" fmla="*/ 505858 w 694999"/>
                <a:gd name="connsiteY23" fmla="*/ 906744 h 971445"/>
                <a:gd name="connsiteX24" fmla="*/ 557847 w 694999"/>
                <a:gd name="connsiteY24" fmla="*/ 956717 h 971445"/>
                <a:gd name="connsiteX25" fmla="*/ 602697 w 694999"/>
                <a:gd name="connsiteY25" fmla="*/ 901980 h 971445"/>
                <a:gd name="connsiteX26" fmla="*/ 523321 w 694999"/>
                <a:gd name="connsiteY26" fmla="*/ 639771 h 971445"/>
                <a:gd name="connsiteX27" fmla="*/ 414924 w 694999"/>
                <a:gd name="connsiteY27" fmla="*/ 455041 h 971445"/>
                <a:gd name="connsiteX28" fmla="*/ 426979 w 694999"/>
                <a:gd name="connsiteY28" fmla="*/ 259887 h 971445"/>
                <a:gd name="connsiteX29" fmla="*/ 450544 w 694999"/>
                <a:gd name="connsiteY29" fmla="*/ 322717 h 971445"/>
                <a:gd name="connsiteX30" fmla="*/ 480309 w 694999"/>
                <a:gd name="connsiteY30" fmla="*/ 354132 h 971445"/>
                <a:gd name="connsiteX31" fmla="*/ 629137 w 694999"/>
                <a:gd name="connsiteY31" fmla="*/ 411250 h 971445"/>
                <a:gd name="connsiteX32" fmla="*/ 645260 w 694999"/>
                <a:gd name="connsiteY32" fmla="*/ 414106 h 971445"/>
                <a:gd name="connsiteX33" fmla="*/ 692389 w 694999"/>
                <a:gd name="connsiteY33" fmla="*/ 375551 h 971445"/>
                <a:gd name="connsiteX34" fmla="*/ 661384 w 694999"/>
                <a:gd name="connsiteY34" fmla="*/ 302725 h 971445"/>
                <a:gd name="connsiteX0" fmla="*/ 661384 w 694999"/>
                <a:gd name="connsiteY0" fmla="*/ 302725 h 971445"/>
                <a:gd name="connsiteX1" fmla="*/ 533639 w 694999"/>
                <a:gd name="connsiteY1" fmla="*/ 254175 h 971445"/>
                <a:gd name="connsiteX2" fmla="*/ 460466 w 694999"/>
                <a:gd name="connsiteY2" fmla="*/ 59974 h 971445"/>
                <a:gd name="connsiteX3" fmla="*/ 373649 w 694999"/>
                <a:gd name="connsiteY3" fmla="*/ 0 h 971445"/>
                <a:gd name="connsiteX4" fmla="*/ 331481 w 694999"/>
                <a:gd name="connsiteY4" fmla="*/ 11424 h 971445"/>
                <a:gd name="connsiteX5" fmla="*/ 157848 w 694999"/>
                <a:gd name="connsiteY5" fmla="*/ 89961 h 971445"/>
                <a:gd name="connsiteX6" fmla="*/ 130563 w 694999"/>
                <a:gd name="connsiteY6" fmla="*/ 121376 h 971445"/>
                <a:gd name="connsiteX7" fmla="*/ 68551 w 694999"/>
                <a:gd name="connsiteY7" fmla="*/ 292730 h 971445"/>
                <a:gd name="connsiteX8" fmla="*/ 95837 w 694999"/>
                <a:gd name="connsiteY8" fmla="*/ 366983 h 971445"/>
                <a:gd name="connsiteX9" fmla="*/ 114440 w 694999"/>
                <a:gd name="connsiteY9" fmla="*/ 371267 h 971445"/>
                <a:gd name="connsiteX10" fmla="*/ 160329 w 694999"/>
                <a:gd name="connsiteY10" fmla="*/ 335568 h 971445"/>
                <a:gd name="connsiteX11" fmla="*/ 211178 w 694999"/>
                <a:gd name="connsiteY11" fmla="*/ 187061 h 971445"/>
                <a:gd name="connsiteX12" fmla="*/ 263268 w 694999"/>
                <a:gd name="connsiteY12" fmla="*/ 164214 h 971445"/>
                <a:gd name="connsiteX13" fmla="*/ 176156 w 694999"/>
                <a:gd name="connsiteY13" fmla="*/ 468253 h 971445"/>
                <a:gd name="connsiteX14" fmla="*/ 213411 w 694999"/>
                <a:gd name="connsiteY14" fmla="*/ 664483 h 971445"/>
                <a:gd name="connsiteX15" fmla="*/ 11501 w 694999"/>
                <a:gd name="connsiteY15" fmla="*/ 878189 h 971445"/>
                <a:gd name="connsiteX16" fmla="*/ 17702 w 694999"/>
                <a:gd name="connsiteY16" fmla="*/ 958154 h 971445"/>
                <a:gd name="connsiteX17" fmla="*/ 48708 w 694999"/>
                <a:gd name="connsiteY17" fmla="*/ 971006 h 971445"/>
                <a:gd name="connsiteX18" fmla="*/ 108586 w 694999"/>
                <a:gd name="connsiteY18" fmla="*/ 944824 h 971445"/>
                <a:gd name="connsiteX19" fmla="*/ 317939 w 694999"/>
                <a:gd name="connsiteY19" fmla="*/ 725885 h 971445"/>
                <a:gd name="connsiteX20" fmla="*/ 339766 w 694999"/>
                <a:gd name="connsiteY20" fmla="*/ 680179 h 971445"/>
                <a:gd name="connsiteX21" fmla="*/ 300475 w 694999"/>
                <a:gd name="connsiteY21" fmla="*/ 516918 h 971445"/>
                <a:gd name="connsiteX22" fmla="*/ 422514 w 694999"/>
                <a:gd name="connsiteY22" fmla="*/ 671161 h 971445"/>
                <a:gd name="connsiteX23" fmla="*/ 505858 w 694999"/>
                <a:gd name="connsiteY23" fmla="*/ 906744 h 971445"/>
                <a:gd name="connsiteX24" fmla="*/ 557847 w 694999"/>
                <a:gd name="connsiteY24" fmla="*/ 956717 h 971445"/>
                <a:gd name="connsiteX25" fmla="*/ 602697 w 694999"/>
                <a:gd name="connsiteY25" fmla="*/ 901980 h 971445"/>
                <a:gd name="connsiteX26" fmla="*/ 523321 w 694999"/>
                <a:gd name="connsiteY26" fmla="*/ 639771 h 971445"/>
                <a:gd name="connsiteX27" fmla="*/ 398256 w 694999"/>
                <a:gd name="connsiteY27" fmla="*/ 440753 h 971445"/>
                <a:gd name="connsiteX28" fmla="*/ 426979 w 694999"/>
                <a:gd name="connsiteY28" fmla="*/ 259887 h 971445"/>
                <a:gd name="connsiteX29" fmla="*/ 450544 w 694999"/>
                <a:gd name="connsiteY29" fmla="*/ 322717 h 971445"/>
                <a:gd name="connsiteX30" fmla="*/ 480309 w 694999"/>
                <a:gd name="connsiteY30" fmla="*/ 354132 h 971445"/>
                <a:gd name="connsiteX31" fmla="*/ 629137 w 694999"/>
                <a:gd name="connsiteY31" fmla="*/ 411250 h 971445"/>
                <a:gd name="connsiteX32" fmla="*/ 645260 w 694999"/>
                <a:gd name="connsiteY32" fmla="*/ 414106 h 971445"/>
                <a:gd name="connsiteX33" fmla="*/ 692389 w 694999"/>
                <a:gd name="connsiteY33" fmla="*/ 375551 h 971445"/>
                <a:gd name="connsiteX34" fmla="*/ 661384 w 694999"/>
                <a:gd name="connsiteY34" fmla="*/ 302725 h 971445"/>
                <a:gd name="connsiteX0" fmla="*/ 661384 w 694999"/>
                <a:gd name="connsiteY0" fmla="*/ 302725 h 971445"/>
                <a:gd name="connsiteX1" fmla="*/ 533639 w 694999"/>
                <a:gd name="connsiteY1" fmla="*/ 254175 h 971445"/>
                <a:gd name="connsiteX2" fmla="*/ 460466 w 694999"/>
                <a:gd name="connsiteY2" fmla="*/ 59974 h 971445"/>
                <a:gd name="connsiteX3" fmla="*/ 373649 w 694999"/>
                <a:gd name="connsiteY3" fmla="*/ 0 h 971445"/>
                <a:gd name="connsiteX4" fmla="*/ 331481 w 694999"/>
                <a:gd name="connsiteY4" fmla="*/ 11424 h 971445"/>
                <a:gd name="connsiteX5" fmla="*/ 157848 w 694999"/>
                <a:gd name="connsiteY5" fmla="*/ 89961 h 971445"/>
                <a:gd name="connsiteX6" fmla="*/ 130563 w 694999"/>
                <a:gd name="connsiteY6" fmla="*/ 121376 h 971445"/>
                <a:gd name="connsiteX7" fmla="*/ 68551 w 694999"/>
                <a:gd name="connsiteY7" fmla="*/ 292730 h 971445"/>
                <a:gd name="connsiteX8" fmla="*/ 95837 w 694999"/>
                <a:gd name="connsiteY8" fmla="*/ 366983 h 971445"/>
                <a:gd name="connsiteX9" fmla="*/ 114440 w 694999"/>
                <a:gd name="connsiteY9" fmla="*/ 371267 h 971445"/>
                <a:gd name="connsiteX10" fmla="*/ 160329 w 694999"/>
                <a:gd name="connsiteY10" fmla="*/ 335568 h 971445"/>
                <a:gd name="connsiteX11" fmla="*/ 211178 w 694999"/>
                <a:gd name="connsiteY11" fmla="*/ 187061 h 971445"/>
                <a:gd name="connsiteX12" fmla="*/ 263268 w 694999"/>
                <a:gd name="connsiteY12" fmla="*/ 164214 h 971445"/>
                <a:gd name="connsiteX13" fmla="*/ 176156 w 694999"/>
                <a:gd name="connsiteY13" fmla="*/ 468253 h 971445"/>
                <a:gd name="connsiteX14" fmla="*/ 213411 w 694999"/>
                <a:gd name="connsiteY14" fmla="*/ 664483 h 971445"/>
                <a:gd name="connsiteX15" fmla="*/ 11501 w 694999"/>
                <a:gd name="connsiteY15" fmla="*/ 878189 h 971445"/>
                <a:gd name="connsiteX16" fmla="*/ 17702 w 694999"/>
                <a:gd name="connsiteY16" fmla="*/ 958154 h 971445"/>
                <a:gd name="connsiteX17" fmla="*/ 48708 w 694999"/>
                <a:gd name="connsiteY17" fmla="*/ 971006 h 971445"/>
                <a:gd name="connsiteX18" fmla="*/ 108586 w 694999"/>
                <a:gd name="connsiteY18" fmla="*/ 944824 h 971445"/>
                <a:gd name="connsiteX19" fmla="*/ 317939 w 694999"/>
                <a:gd name="connsiteY19" fmla="*/ 725885 h 971445"/>
                <a:gd name="connsiteX20" fmla="*/ 339766 w 694999"/>
                <a:gd name="connsiteY20" fmla="*/ 680179 h 971445"/>
                <a:gd name="connsiteX21" fmla="*/ 300475 w 694999"/>
                <a:gd name="connsiteY21" fmla="*/ 516918 h 971445"/>
                <a:gd name="connsiteX22" fmla="*/ 422514 w 694999"/>
                <a:gd name="connsiteY22" fmla="*/ 671161 h 971445"/>
                <a:gd name="connsiteX23" fmla="*/ 505858 w 694999"/>
                <a:gd name="connsiteY23" fmla="*/ 906744 h 971445"/>
                <a:gd name="connsiteX24" fmla="*/ 557847 w 694999"/>
                <a:gd name="connsiteY24" fmla="*/ 956717 h 971445"/>
                <a:gd name="connsiteX25" fmla="*/ 602697 w 694999"/>
                <a:gd name="connsiteY25" fmla="*/ 901980 h 971445"/>
                <a:gd name="connsiteX26" fmla="*/ 523321 w 694999"/>
                <a:gd name="connsiteY26" fmla="*/ 639771 h 971445"/>
                <a:gd name="connsiteX27" fmla="*/ 398256 w 694999"/>
                <a:gd name="connsiteY27" fmla="*/ 440753 h 971445"/>
                <a:gd name="connsiteX28" fmla="*/ 426979 w 694999"/>
                <a:gd name="connsiteY28" fmla="*/ 259887 h 971445"/>
                <a:gd name="connsiteX29" fmla="*/ 450544 w 694999"/>
                <a:gd name="connsiteY29" fmla="*/ 322717 h 971445"/>
                <a:gd name="connsiteX30" fmla="*/ 480309 w 694999"/>
                <a:gd name="connsiteY30" fmla="*/ 354132 h 971445"/>
                <a:gd name="connsiteX31" fmla="*/ 629137 w 694999"/>
                <a:gd name="connsiteY31" fmla="*/ 411250 h 971445"/>
                <a:gd name="connsiteX32" fmla="*/ 645260 w 694999"/>
                <a:gd name="connsiteY32" fmla="*/ 414106 h 971445"/>
                <a:gd name="connsiteX33" fmla="*/ 692389 w 694999"/>
                <a:gd name="connsiteY33" fmla="*/ 375551 h 971445"/>
                <a:gd name="connsiteX34" fmla="*/ 661384 w 694999"/>
                <a:gd name="connsiteY34" fmla="*/ 302725 h 971445"/>
                <a:gd name="connsiteX0" fmla="*/ 661384 w 694999"/>
                <a:gd name="connsiteY0" fmla="*/ 302725 h 971445"/>
                <a:gd name="connsiteX1" fmla="*/ 533639 w 694999"/>
                <a:gd name="connsiteY1" fmla="*/ 254175 h 971445"/>
                <a:gd name="connsiteX2" fmla="*/ 460466 w 694999"/>
                <a:gd name="connsiteY2" fmla="*/ 59974 h 971445"/>
                <a:gd name="connsiteX3" fmla="*/ 373649 w 694999"/>
                <a:gd name="connsiteY3" fmla="*/ 0 h 971445"/>
                <a:gd name="connsiteX4" fmla="*/ 331481 w 694999"/>
                <a:gd name="connsiteY4" fmla="*/ 11424 h 971445"/>
                <a:gd name="connsiteX5" fmla="*/ 157848 w 694999"/>
                <a:gd name="connsiteY5" fmla="*/ 89961 h 971445"/>
                <a:gd name="connsiteX6" fmla="*/ 130563 w 694999"/>
                <a:gd name="connsiteY6" fmla="*/ 121376 h 971445"/>
                <a:gd name="connsiteX7" fmla="*/ 68551 w 694999"/>
                <a:gd name="connsiteY7" fmla="*/ 292730 h 971445"/>
                <a:gd name="connsiteX8" fmla="*/ 95837 w 694999"/>
                <a:gd name="connsiteY8" fmla="*/ 366983 h 971445"/>
                <a:gd name="connsiteX9" fmla="*/ 114440 w 694999"/>
                <a:gd name="connsiteY9" fmla="*/ 371267 h 971445"/>
                <a:gd name="connsiteX10" fmla="*/ 160329 w 694999"/>
                <a:gd name="connsiteY10" fmla="*/ 335568 h 971445"/>
                <a:gd name="connsiteX11" fmla="*/ 211178 w 694999"/>
                <a:gd name="connsiteY11" fmla="*/ 187061 h 971445"/>
                <a:gd name="connsiteX12" fmla="*/ 263268 w 694999"/>
                <a:gd name="connsiteY12" fmla="*/ 164214 h 971445"/>
                <a:gd name="connsiteX13" fmla="*/ 176156 w 694999"/>
                <a:gd name="connsiteY13" fmla="*/ 468253 h 971445"/>
                <a:gd name="connsiteX14" fmla="*/ 211030 w 694999"/>
                <a:gd name="connsiteY14" fmla="*/ 635908 h 971445"/>
                <a:gd name="connsiteX15" fmla="*/ 11501 w 694999"/>
                <a:gd name="connsiteY15" fmla="*/ 878189 h 971445"/>
                <a:gd name="connsiteX16" fmla="*/ 17702 w 694999"/>
                <a:gd name="connsiteY16" fmla="*/ 958154 h 971445"/>
                <a:gd name="connsiteX17" fmla="*/ 48708 w 694999"/>
                <a:gd name="connsiteY17" fmla="*/ 971006 h 971445"/>
                <a:gd name="connsiteX18" fmla="*/ 108586 w 694999"/>
                <a:gd name="connsiteY18" fmla="*/ 944824 h 971445"/>
                <a:gd name="connsiteX19" fmla="*/ 317939 w 694999"/>
                <a:gd name="connsiteY19" fmla="*/ 725885 h 971445"/>
                <a:gd name="connsiteX20" fmla="*/ 339766 w 694999"/>
                <a:gd name="connsiteY20" fmla="*/ 680179 h 971445"/>
                <a:gd name="connsiteX21" fmla="*/ 300475 w 694999"/>
                <a:gd name="connsiteY21" fmla="*/ 516918 h 971445"/>
                <a:gd name="connsiteX22" fmla="*/ 422514 w 694999"/>
                <a:gd name="connsiteY22" fmla="*/ 671161 h 971445"/>
                <a:gd name="connsiteX23" fmla="*/ 505858 w 694999"/>
                <a:gd name="connsiteY23" fmla="*/ 906744 h 971445"/>
                <a:gd name="connsiteX24" fmla="*/ 557847 w 694999"/>
                <a:gd name="connsiteY24" fmla="*/ 956717 h 971445"/>
                <a:gd name="connsiteX25" fmla="*/ 602697 w 694999"/>
                <a:gd name="connsiteY25" fmla="*/ 901980 h 971445"/>
                <a:gd name="connsiteX26" fmla="*/ 523321 w 694999"/>
                <a:gd name="connsiteY26" fmla="*/ 639771 h 971445"/>
                <a:gd name="connsiteX27" fmla="*/ 398256 w 694999"/>
                <a:gd name="connsiteY27" fmla="*/ 440753 h 971445"/>
                <a:gd name="connsiteX28" fmla="*/ 426979 w 694999"/>
                <a:gd name="connsiteY28" fmla="*/ 259887 h 971445"/>
                <a:gd name="connsiteX29" fmla="*/ 450544 w 694999"/>
                <a:gd name="connsiteY29" fmla="*/ 322717 h 971445"/>
                <a:gd name="connsiteX30" fmla="*/ 480309 w 694999"/>
                <a:gd name="connsiteY30" fmla="*/ 354132 h 971445"/>
                <a:gd name="connsiteX31" fmla="*/ 629137 w 694999"/>
                <a:gd name="connsiteY31" fmla="*/ 411250 h 971445"/>
                <a:gd name="connsiteX32" fmla="*/ 645260 w 694999"/>
                <a:gd name="connsiteY32" fmla="*/ 414106 h 971445"/>
                <a:gd name="connsiteX33" fmla="*/ 692389 w 694999"/>
                <a:gd name="connsiteY33" fmla="*/ 375551 h 971445"/>
                <a:gd name="connsiteX34" fmla="*/ 661384 w 694999"/>
                <a:gd name="connsiteY34" fmla="*/ 302725 h 971445"/>
                <a:gd name="connsiteX0" fmla="*/ 661384 w 694999"/>
                <a:gd name="connsiteY0" fmla="*/ 302725 h 971445"/>
                <a:gd name="connsiteX1" fmla="*/ 533639 w 694999"/>
                <a:gd name="connsiteY1" fmla="*/ 254175 h 971445"/>
                <a:gd name="connsiteX2" fmla="*/ 460466 w 694999"/>
                <a:gd name="connsiteY2" fmla="*/ 59974 h 971445"/>
                <a:gd name="connsiteX3" fmla="*/ 373649 w 694999"/>
                <a:gd name="connsiteY3" fmla="*/ 0 h 971445"/>
                <a:gd name="connsiteX4" fmla="*/ 331481 w 694999"/>
                <a:gd name="connsiteY4" fmla="*/ 11424 h 971445"/>
                <a:gd name="connsiteX5" fmla="*/ 157848 w 694999"/>
                <a:gd name="connsiteY5" fmla="*/ 89961 h 971445"/>
                <a:gd name="connsiteX6" fmla="*/ 130563 w 694999"/>
                <a:gd name="connsiteY6" fmla="*/ 121376 h 971445"/>
                <a:gd name="connsiteX7" fmla="*/ 68551 w 694999"/>
                <a:gd name="connsiteY7" fmla="*/ 292730 h 971445"/>
                <a:gd name="connsiteX8" fmla="*/ 95837 w 694999"/>
                <a:gd name="connsiteY8" fmla="*/ 366983 h 971445"/>
                <a:gd name="connsiteX9" fmla="*/ 114440 w 694999"/>
                <a:gd name="connsiteY9" fmla="*/ 371267 h 971445"/>
                <a:gd name="connsiteX10" fmla="*/ 160329 w 694999"/>
                <a:gd name="connsiteY10" fmla="*/ 335568 h 971445"/>
                <a:gd name="connsiteX11" fmla="*/ 211178 w 694999"/>
                <a:gd name="connsiteY11" fmla="*/ 187061 h 971445"/>
                <a:gd name="connsiteX12" fmla="*/ 263268 w 694999"/>
                <a:gd name="connsiteY12" fmla="*/ 164214 h 971445"/>
                <a:gd name="connsiteX13" fmla="*/ 176156 w 694999"/>
                <a:gd name="connsiteY13" fmla="*/ 468253 h 971445"/>
                <a:gd name="connsiteX14" fmla="*/ 211030 w 694999"/>
                <a:gd name="connsiteY14" fmla="*/ 635908 h 971445"/>
                <a:gd name="connsiteX15" fmla="*/ 11501 w 694999"/>
                <a:gd name="connsiteY15" fmla="*/ 878189 h 971445"/>
                <a:gd name="connsiteX16" fmla="*/ 17702 w 694999"/>
                <a:gd name="connsiteY16" fmla="*/ 958154 h 971445"/>
                <a:gd name="connsiteX17" fmla="*/ 48708 w 694999"/>
                <a:gd name="connsiteY17" fmla="*/ 971006 h 971445"/>
                <a:gd name="connsiteX18" fmla="*/ 108586 w 694999"/>
                <a:gd name="connsiteY18" fmla="*/ 944824 h 971445"/>
                <a:gd name="connsiteX19" fmla="*/ 317939 w 694999"/>
                <a:gd name="connsiteY19" fmla="*/ 725885 h 971445"/>
                <a:gd name="connsiteX20" fmla="*/ 346910 w 694999"/>
                <a:gd name="connsiteY20" fmla="*/ 665891 h 971445"/>
                <a:gd name="connsiteX21" fmla="*/ 300475 w 694999"/>
                <a:gd name="connsiteY21" fmla="*/ 516918 h 971445"/>
                <a:gd name="connsiteX22" fmla="*/ 422514 w 694999"/>
                <a:gd name="connsiteY22" fmla="*/ 671161 h 971445"/>
                <a:gd name="connsiteX23" fmla="*/ 505858 w 694999"/>
                <a:gd name="connsiteY23" fmla="*/ 906744 h 971445"/>
                <a:gd name="connsiteX24" fmla="*/ 557847 w 694999"/>
                <a:gd name="connsiteY24" fmla="*/ 956717 h 971445"/>
                <a:gd name="connsiteX25" fmla="*/ 602697 w 694999"/>
                <a:gd name="connsiteY25" fmla="*/ 901980 h 971445"/>
                <a:gd name="connsiteX26" fmla="*/ 523321 w 694999"/>
                <a:gd name="connsiteY26" fmla="*/ 639771 h 971445"/>
                <a:gd name="connsiteX27" fmla="*/ 398256 w 694999"/>
                <a:gd name="connsiteY27" fmla="*/ 440753 h 971445"/>
                <a:gd name="connsiteX28" fmla="*/ 426979 w 694999"/>
                <a:gd name="connsiteY28" fmla="*/ 259887 h 971445"/>
                <a:gd name="connsiteX29" fmla="*/ 450544 w 694999"/>
                <a:gd name="connsiteY29" fmla="*/ 322717 h 971445"/>
                <a:gd name="connsiteX30" fmla="*/ 480309 w 694999"/>
                <a:gd name="connsiteY30" fmla="*/ 354132 h 971445"/>
                <a:gd name="connsiteX31" fmla="*/ 629137 w 694999"/>
                <a:gd name="connsiteY31" fmla="*/ 411250 h 971445"/>
                <a:gd name="connsiteX32" fmla="*/ 645260 w 694999"/>
                <a:gd name="connsiteY32" fmla="*/ 414106 h 971445"/>
                <a:gd name="connsiteX33" fmla="*/ 692389 w 694999"/>
                <a:gd name="connsiteY33" fmla="*/ 375551 h 971445"/>
                <a:gd name="connsiteX34" fmla="*/ 661384 w 694999"/>
                <a:gd name="connsiteY34" fmla="*/ 302725 h 971445"/>
                <a:gd name="connsiteX0" fmla="*/ 661384 w 694999"/>
                <a:gd name="connsiteY0" fmla="*/ 302725 h 971445"/>
                <a:gd name="connsiteX1" fmla="*/ 533639 w 694999"/>
                <a:gd name="connsiteY1" fmla="*/ 254175 h 971445"/>
                <a:gd name="connsiteX2" fmla="*/ 460466 w 694999"/>
                <a:gd name="connsiteY2" fmla="*/ 59974 h 971445"/>
                <a:gd name="connsiteX3" fmla="*/ 373649 w 694999"/>
                <a:gd name="connsiteY3" fmla="*/ 0 h 971445"/>
                <a:gd name="connsiteX4" fmla="*/ 331481 w 694999"/>
                <a:gd name="connsiteY4" fmla="*/ 11424 h 971445"/>
                <a:gd name="connsiteX5" fmla="*/ 157848 w 694999"/>
                <a:gd name="connsiteY5" fmla="*/ 89961 h 971445"/>
                <a:gd name="connsiteX6" fmla="*/ 130563 w 694999"/>
                <a:gd name="connsiteY6" fmla="*/ 121376 h 971445"/>
                <a:gd name="connsiteX7" fmla="*/ 68551 w 694999"/>
                <a:gd name="connsiteY7" fmla="*/ 292730 h 971445"/>
                <a:gd name="connsiteX8" fmla="*/ 95837 w 694999"/>
                <a:gd name="connsiteY8" fmla="*/ 366983 h 971445"/>
                <a:gd name="connsiteX9" fmla="*/ 114440 w 694999"/>
                <a:gd name="connsiteY9" fmla="*/ 371267 h 971445"/>
                <a:gd name="connsiteX10" fmla="*/ 160329 w 694999"/>
                <a:gd name="connsiteY10" fmla="*/ 335568 h 971445"/>
                <a:gd name="connsiteX11" fmla="*/ 211178 w 694999"/>
                <a:gd name="connsiteY11" fmla="*/ 187061 h 971445"/>
                <a:gd name="connsiteX12" fmla="*/ 263268 w 694999"/>
                <a:gd name="connsiteY12" fmla="*/ 164214 h 971445"/>
                <a:gd name="connsiteX13" fmla="*/ 176156 w 694999"/>
                <a:gd name="connsiteY13" fmla="*/ 468253 h 971445"/>
                <a:gd name="connsiteX14" fmla="*/ 211030 w 694999"/>
                <a:gd name="connsiteY14" fmla="*/ 635908 h 971445"/>
                <a:gd name="connsiteX15" fmla="*/ 11501 w 694999"/>
                <a:gd name="connsiteY15" fmla="*/ 878189 h 971445"/>
                <a:gd name="connsiteX16" fmla="*/ 17702 w 694999"/>
                <a:gd name="connsiteY16" fmla="*/ 958154 h 971445"/>
                <a:gd name="connsiteX17" fmla="*/ 48708 w 694999"/>
                <a:gd name="connsiteY17" fmla="*/ 971006 h 971445"/>
                <a:gd name="connsiteX18" fmla="*/ 108586 w 694999"/>
                <a:gd name="connsiteY18" fmla="*/ 944824 h 971445"/>
                <a:gd name="connsiteX19" fmla="*/ 317939 w 694999"/>
                <a:gd name="connsiteY19" fmla="*/ 711598 h 971445"/>
                <a:gd name="connsiteX20" fmla="*/ 346910 w 694999"/>
                <a:gd name="connsiteY20" fmla="*/ 665891 h 971445"/>
                <a:gd name="connsiteX21" fmla="*/ 300475 w 694999"/>
                <a:gd name="connsiteY21" fmla="*/ 516918 h 971445"/>
                <a:gd name="connsiteX22" fmla="*/ 422514 w 694999"/>
                <a:gd name="connsiteY22" fmla="*/ 671161 h 971445"/>
                <a:gd name="connsiteX23" fmla="*/ 505858 w 694999"/>
                <a:gd name="connsiteY23" fmla="*/ 906744 h 971445"/>
                <a:gd name="connsiteX24" fmla="*/ 557847 w 694999"/>
                <a:gd name="connsiteY24" fmla="*/ 956717 h 971445"/>
                <a:gd name="connsiteX25" fmla="*/ 602697 w 694999"/>
                <a:gd name="connsiteY25" fmla="*/ 901980 h 971445"/>
                <a:gd name="connsiteX26" fmla="*/ 523321 w 694999"/>
                <a:gd name="connsiteY26" fmla="*/ 639771 h 971445"/>
                <a:gd name="connsiteX27" fmla="*/ 398256 w 694999"/>
                <a:gd name="connsiteY27" fmla="*/ 440753 h 971445"/>
                <a:gd name="connsiteX28" fmla="*/ 426979 w 694999"/>
                <a:gd name="connsiteY28" fmla="*/ 259887 h 971445"/>
                <a:gd name="connsiteX29" fmla="*/ 450544 w 694999"/>
                <a:gd name="connsiteY29" fmla="*/ 322717 h 971445"/>
                <a:gd name="connsiteX30" fmla="*/ 480309 w 694999"/>
                <a:gd name="connsiteY30" fmla="*/ 354132 h 971445"/>
                <a:gd name="connsiteX31" fmla="*/ 629137 w 694999"/>
                <a:gd name="connsiteY31" fmla="*/ 411250 h 971445"/>
                <a:gd name="connsiteX32" fmla="*/ 645260 w 694999"/>
                <a:gd name="connsiteY32" fmla="*/ 414106 h 971445"/>
                <a:gd name="connsiteX33" fmla="*/ 692389 w 694999"/>
                <a:gd name="connsiteY33" fmla="*/ 375551 h 971445"/>
                <a:gd name="connsiteX34" fmla="*/ 661384 w 694999"/>
                <a:gd name="connsiteY34" fmla="*/ 302725 h 971445"/>
                <a:gd name="connsiteX0" fmla="*/ 661384 w 694999"/>
                <a:gd name="connsiteY0" fmla="*/ 302725 h 973670"/>
                <a:gd name="connsiteX1" fmla="*/ 533639 w 694999"/>
                <a:gd name="connsiteY1" fmla="*/ 254175 h 973670"/>
                <a:gd name="connsiteX2" fmla="*/ 460466 w 694999"/>
                <a:gd name="connsiteY2" fmla="*/ 59974 h 973670"/>
                <a:gd name="connsiteX3" fmla="*/ 373649 w 694999"/>
                <a:gd name="connsiteY3" fmla="*/ 0 h 973670"/>
                <a:gd name="connsiteX4" fmla="*/ 331481 w 694999"/>
                <a:gd name="connsiteY4" fmla="*/ 11424 h 973670"/>
                <a:gd name="connsiteX5" fmla="*/ 157848 w 694999"/>
                <a:gd name="connsiteY5" fmla="*/ 89961 h 973670"/>
                <a:gd name="connsiteX6" fmla="*/ 130563 w 694999"/>
                <a:gd name="connsiteY6" fmla="*/ 121376 h 973670"/>
                <a:gd name="connsiteX7" fmla="*/ 68551 w 694999"/>
                <a:gd name="connsiteY7" fmla="*/ 292730 h 973670"/>
                <a:gd name="connsiteX8" fmla="*/ 95837 w 694999"/>
                <a:gd name="connsiteY8" fmla="*/ 366983 h 973670"/>
                <a:gd name="connsiteX9" fmla="*/ 114440 w 694999"/>
                <a:gd name="connsiteY9" fmla="*/ 371267 h 973670"/>
                <a:gd name="connsiteX10" fmla="*/ 160329 w 694999"/>
                <a:gd name="connsiteY10" fmla="*/ 335568 h 973670"/>
                <a:gd name="connsiteX11" fmla="*/ 211178 w 694999"/>
                <a:gd name="connsiteY11" fmla="*/ 187061 h 973670"/>
                <a:gd name="connsiteX12" fmla="*/ 263268 w 694999"/>
                <a:gd name="connsiteY12" fmla="*/ 164214 h 973670"/>
                <a:gd name="connsiteX13" fmla="*/ 176156 w 694999"/>
                <a:gd name="connsiteY13" fmla="*/ 468253 h 973670"/>
                <a:gd name="connsiteX14" fmla="*/ 211030 w 694999"/>
                <a:gd name="connsiteY14" fmla="*/ 635908 h 973670"/>
                <a:gd name="connsiteX15" fmla="*/ 11501 w 694999"/>
                <a:gd name="connsiteY15" fmla="*/ 878189 h 973670"/>
                <a:gd name="connsiteX16" fmla="*/ 17702 w 694999"/>
                <a:gd name="connsiteY16" fmla="*/ 958154 h 973670"/>
                <a:gd name="connsiteX17" fmla="*/ 48708 w 694999"/>
                <a:gd name="connsiteY17" fmla="*/ 971006 h 973670"/>
                <a:gd name="connsiteX18" fmla="*/ 139542 w 694999"/>
                <a:gd name="connsiteY18" fmla="*/ 909105 h 973670"/>
                <a:gd name="connsiteX19" fmla="*/ 317939 w 694999"/>
                <a:gd name="connsiteY19" fmla="*/ 711598 h 973670"/>
                <a:gd name="connsiteX20" fmla="*/ 346910 w 694999"/>
                <a:gd name="connsiteY20" fmla="*/ 665891 h 973670"/>
                <a:gd name="connsiteX21" fmla="*/ 300475 w 694999"/>
                <a:gd name="connsiteY21" fmla="*/ 516918 h 973670"/>
                <a:gd name="connsiteX22" fmla="*/ 422514 w 694999"/>
                <a:gd name="connsiteY22" fmla="*/ 671161 h 973670"/>
                <a:gd name="connsiteX23" fmla="*/ 505858 w 694999"/>
                <a:gd name="connsiteY23" fmla="*/ 906744 h 973670"/>
                <a:gd name="connsiteX24" fmla="*/ 557847 w 694999"/>
                <a:gd name="connsiteY24" fmla="*/ 956717 h 973670"/>
                <a:gd name="connsiteX25" fmla="*/ 602697 w 694999"/>
                <a:gd name="connsiteY25" fmla="*/ 901980 h 973670"/>
                <a:gd name="connsiteX26" fmla="*/ 523321 w 694999"/>
                <a:gd name="connsiteY26" fmla="*/ 639771 h 973670"/>
                <a:gd name="connsiteX27" fmla="*/ 398256 w 694999"/>
                <a:gd name="connsiteY27" fmla="*/ 440753 h 973670"/>
                <a:gd name="connsiteX28" fmla="*/ 426979 w 694999"/>
                <a:gd name="connsiteY28" fmla="*/ 259887 h 973670"/>
                <a:gd name="connsiteX29" fmla="*/ 450544 w 694999"/>
                <a:gd name="connsiteY29" fmla="*/ 322717 h 973670"/>
                <a:gd name="connsiteX30" fmla="*/ 480309 w 694999"/>
                <a:gd name="connsiteY30" fmla="*/ 354132 h 973670"/>
                <a:gd name="connsiteX31" fmla="*/ 629137 w 694999"/>
                <a:gd name="connsiteY31" fmla="*/ 411250 h 973670"/>
                <a:gd name="connsiteX32" fmla="*/ 645260 w 694999"/>
                <a:gd name="connsiteY32" fmla="*/ 414106 h 973670"/>
                <a:gd name="connsiteX33" fmla="*/ 692389 w 694999"/>
                <a:gd name="connsiteY33" fmla="*/ 375551 h 973670"/>
                <a:gd name="connsiteX34" fmla="*/ 661384 w 694999"/>
                <a:gd name="connsiteY34" fmla="*/ 302725 h 973670"/>
                <a:gd name="connsiteX0" fmla="*/ 661384 w 694999"/>
                <a:gd name="connsiteY0" fmla="*/ 302725 h 960867"/>
                <a:gd name="connsiteX1" fmla="*/ 533639 w 694999"/>
                <a:gd name="connsiteY1" fmla="*/ 254175 h 960867"/>
                <a:gd name="connsiteX2" fmla="*/ 460466 w 694999"/>
                <a:gd name="connsiteY2" fmla="*/ 59974 h 960867"/>
                <a:gd name="connsiteX3" fmla="*/ 373649 w 694999"/>
                <a:gd name="connsiteY3" fmla="*/ 0 h 960867"/>
                <a:gd name="connsiteX4" fmla="*/ 331481 w 694999"/>
                <a:gd name="connsiteY4" fmla="*/ 11424 h 960867"/>
                <a:gd name="connsiteX5" fmla="*/ 157848 w 694999"/>
                <a:gd name="connsiteY5" fmla="*/ 89961 h 960867"/>
                <a:gd name="connsiteX6" fmla="*/ 130563 w 694999"/>
                <a:gd name="connsiteY6" fmla="*/ 121376 h 960867"/>
                <a:gd name="connsiteX7" fmla="*/ 68551 w 694999"/>
                <a:gd name="connsiteY7" fmla="*/ 292730 h 960867"/>
                <a:gd name="connsiteX8" fmla="*/ 95837 w 694999"/>
                <a:gd name="connsiteY8" fmla="*/ 366983 h 960867"/>
                <a:gd name="connsiteX9" fmla="*/ 114440 w 694999"/>
                <a:gd name="connsiteY9" fmla="*/ 371267 h 960867"/>
                <a:gd name="connsiteX10" fmla="*/ 160329 w 694999"/>
                <a:gd name="connsiteY10" fmla="*/ 335568 h 960867"/>
                <a:gd name="connsiteX11" fmla="*/ 211178 w 694999"/>
                <a:gd name="connsiteY11" fmla="*/ 187061 h 960867"/>
                <a:gd name="connsiteX12" fmla="*/ 263268 w 694999"/>
                <a:gd name="connsiteY12" fmla="*/ 164214 h 960867"/>
                <a:gd name="connsiteX13" fmla="*/ 176156 w 694999"/>
                <a:gd name="connsiteY13" fmla="*/ 468253 h 960867"/>
                <a:gd name="connsiteX14" fmla="*/ 211030 w 694999"/>
                <a:gd name="connsiteY14" fmla="*/ 635908 h 960867"/>
                <a:gd name="connsiteX15" fmla="*/ 11501 w 694999"/>
                <a:gd name="connsiteY15" fmla="*/ 878189 h 960867"/>
                <a:gd name="connsiteX16" fmla="*/ 17702 w 694999"/>
                <a:gd name="connsiteY16" fmla="*/ 958154 h 960867"/>
                <a:gd name="connsiteX17" fmla="*/ 84426 w 694999"/>
                <a:gd name="connsiteY17" fmla="*/ 944812 h 960867"/>
                <a:gd name="connsiteX18" fmla="*/ 139542 w 694999"/>
                <a:gd name="connsiteY18" fmla="*/ 909105 h 960867"/>
                <a:gd name="connsiteX19" fmla="*/ 317939 w 694999"/>
                <a:gd name="connsiteY19" fmla="*/ 711598 h 960867"/>
                <a:gd name="connsiteX20" fmla="*/ 346910 w 694999"/>
                <a:gd name="connsiteY20" fmla="*/ 665891 h 960867"/>
                <a:gd name="connsiteX21" fmla="*/ 300475 w 694999"/>
                <a:gd name="connsiteY21" fmla="*/ 516918 h 960867"/>
                <a:gd name="connsiteX22" fmla="*/ 422514 w 694999"/>
                <a:gd name="connsiteY22" fmla="*/ 671161 h 960867"/>
                <a:gd name="connsiteX23" fmla="*/ 505858 w 694999"/>
                <a:gd name="connsiteY23" fmla="*/ 906744 h 960867"/>
                <a:gd name="connsiteX24" fmla="*/ 557847 w 694999"/>
                <a:gd name="connsiteY24" fmla="*/ 956717 h 960867"/>
                <a:gd name="connsiteX25" fmla="*/ 602697 w 694999"/>
                <a:gd name="connsiteY25" fmla="*/ 901980 h 960867"/>
                <a:gd name="connsiteX26" fmla="*/ 523321 w 694999"/>
                <a:gd name="connsiteY26" fmla="*/ 639771 h 960867"/>
                <a:gd name="connsiteX27" fmla="*/ 398256 w 694999"/>
                <a:gd name="connsiteY27" fmla="*/ 440753 h 960867"/>
                <a:gd name="connsiteX28" fmla="*/ 426979 w 694999"/>
                <a:gd name="connsiteY28" fmla="*/ 259887 h 960867"/>
                <a:gd name="connsiteX29" fmla="*/ 450544 w 694999"/>
                <a:gd name="connsiteY29" fmla="*/ 322717 h 960867"/>
                <a:gd name="connsiteX30" fmla="*/ 480309 w 694999"/>
                <a:gd name="connsiteY30" fmla="*/ 354132 h 960867"/>
                <a:gd name="connsiteX31" fmla="*/ 629137 w 694999"/>
                <a:gd name="connsiteY31" fmla="*/ 411250 h 960867"/>
                <a:gd name="connsiteX32" fmla="*/ 645260 w 694999"/>
                <a:gd name="connsiteY32" fmla="*/ 414106 h 960867"/>
                <a:gd name="connsiteX33" fmla="*/ 692389 w 694999"/>
                <a:gd name="connsiteY33" fmla="*/ 375551 h 960867"/>
                <a:gd name="connsiteX34" fmla="*/ 661384 w 694999"/>
                <a:gd name="connsiteY34" fmla="*/ 302725 h 960867"/>
                <a:gd name="connsiteX0" fmla="*/ 657106 w 690721"/>
                <a:gd name="connsiteY0" fmla="*/ 302725 h 956734"/>
                <a:gd name="connsiteX1" fmla="*/ 529361 w 690721"/>
                <a:gd name="connsiteY1" fmla="*/ 254175 h 956734"/>
                <a:gd name="connsiteX2" fmla="*/ 456188 w 690721"/>
                <a:gd name="connsiteY2" fmla="*/ 59974 h 956734"/>
                <a:gd name="connsiteX3" fmla="*/ 369371 w 690721"/>
                <a:gd name="connsiteY3" fmla="*/ 0 h 956734"/>
                <a:gd name="connsiteX4" fmla="*/ 327203 w 690721"/>
                <a:gd name="connsiteY4" fmla="*/ 11424 h 956734"/>
                <a:gd name="connsiteX5" fmla="*/ 153570 w 690721"/>
                <a:gd name="connsiteY5" fmla="*/ 89961 h 956734"/>
                <a:gd name="connsiteX6" fmla="*/ 126285 w 690721"/>
                <a:gd name="connsiteY6" fmla="*/ 121376 h 956734"/>
                <a:gd name="connsiteX7" fmla="*/ 64273 w 690721"/>
                <a:gd name="connsiteY7" fmla="*/ 292730 h 956734"/>
                <a:gd name="connsiteX8" fmla="*/ 91559 w 690721"/>
                <a:gd name="connsiteY8" fmla="*/ 366983 h 956734"/>
                <a:gd name="connsiteX9" fmla="*/ 110162 w 690721"/>
                <a:gd name="connsiteY9" fmla="*/ 371267 h 956734"/>
                <a:gd name="connsiteX10" fmla="*/ 156051 w 690721"/>
                <a:gd name="connsiteY10" fmla="*/ 335568 h 956734"/>
                <a:gd name="connsiteX11" fmla="*/ 206900 w 690721"/>
                <a:gd name="connsiteY11" fmla="*/ 187061 h 956734"/>
                <a:gd name="connsiteX12" fmla="*/ 258990 w 690721"/>
                <a:gd name="connsiteY12" fmla="*/ 164214 h 956734"/>
                <a:gd name="connsiteX13" fmla="*/ 171878 w 690721"/>
                <a:gd name="connsiteY13" fmla="*/ 468253 h 956734"/>
                <a:gd name="connsiteX14" fmla="*/ 206752 w 690721"/>
                <a:gd name="connsiteY14" fmla="*/ 635908 h 956734"/>
                <a:gd name="connsiteX15" fmla="*/ 7223 w 690721"/>
                <a:gd name="connsiteY15" fmla="*/ 878189 h 956734"/>
                <a:gd name="connsiteX16" fmla="*/ 27712 w 690721"/>
                <a:gd name="connsiteY16" fmla="*/ 939104 h 956734"/>
                <a:gd name="connsiteX17" fmla="*/ 80148 w 690721"/>
                <a:gd name="connsiteY17" fmla="*/ 944812 h 956734"/>
                <a:gd name="connsiteX18" fmla="*/ 135264 w 690721"/>
                <a:gd name="connsiteY18" fmla="*/ 909105 h 956734"/>
                <a:gd name="connsiteX19" fmla="*/ 313661 w 690721"/>
                <a:gd name="connsiteY19" fmla="*/ 711598 h 956734"/>
                <a:gd name="connsiteX20" fmla="*/ 342632 w 690721"/>
                <a:gd name="connsiteY20" fmla="*/ 665891 h 956734"/>
                <a:gd name="connsiteX21" fmla="*/ 296197 w 690721"/>
                <a:gd name="connsiteY21" fmla="*/ 516918 h 956734"/>
                <a:gd name="connsiteX22" fmla="*/ 418236 w 690721"/>
                <a:gd name="connsiteY22" fmla="*/ 671161 h 956734"/>
                <a:gd name="connsiteX23" fmla="*/ 501580 w 690721"/>
                <a:gd name="connsiteY23" fmla="*/ 906744 h 956734"/>
                <a:gd name="connsiteX24" fmla="*/ 553569 w 690721"/>
                <a:gd name="connsiteY24" fmla="*/ 956717 h 956734"/>
                <a:gd name="connsiteX25" fmla="*/ 598419 w 690721"/>
                <a:gd name="connsiteY25" fmla="*/ 901980 h 956734"/>
                <a:gd name="connsiteX26" fmla="*/ 519043 w 690721"/>
                <a:gd name="connsiteY26" fmla="*/ 639771 h 956734"/>
                <a:gd name="connsiteX27" fmla="*/ 393978 w 690721"/>
                <a:gd name="connsiteY27" fmla="*/ 440753 h 956734"/>
                <a:gd name="connsiteX28" fmla="*/ 422701 w 690721"/>
                <a:gd name="connsiteY28" fmla="*/ 259887 h 956734"/>
                <a:gd name="connsiteX29" fmla="*/ 446266 w 690721"/>
                <a:gd name="connsiteY29" fmla="*/ 322717 h 956734"/>
                <a:gd name="connsiteX30" fmla="*/ 476031 w 690721"/>
                <a:gd name="connsiteY30" fmla="*/ 354132 h 956734"/>
                <a:gd name="connsiteX31" fmla="*/ 624859 w 690721"/>
                <a:gd name="connsiteY31" fmla="*/ 411250 h 956734"/>
                <a:gd name="connsiteX32" fmla="*/ 640982 w 690721"/>
                <a:gd name="connsiteY32" fmla="*/ 414106 h 956734"/>
                <a:gd name="connsiteX33" fmla="*/ 688111 w 690721"/>
                <a:gd name="connsiteY33" fmla="*/ 375551 h 956734"/>
                <a:gd name="connsiteX34" fmla="*/ 657106 w 690721"/>
                <a:gd name="connsiteY34" fmla="*/ 302725 h 956734"/>
                <a:gd name="connsiteX0" fmla="*/ 641499 w 675114"/>
                <a:gd name="connsiteY0" fmla="*/ 302725 h 956734"/>
                <a:gd name="connsiteX1" fmla="*/ 513754 w 675114"/>
                <a:gd name="connsiteY1" fmla="*/ 254175 h 956734"/>
                <a:gd name="connsiteX2" fmla="*/ 440581 w 675114"/>
                <a:gd name="connsiteY2" fmla="*/ 59974 h 956734"/>
                <a:gd name="connsiteX3" fmla="*/ 353764 w 675114"/>
                <a:gd name="connsiteY3" fmla="*/ 0 h 956734"/>
                <a:gd name="connsiteX4" fmla="*/ 311596 w 675114"/>
                <a:gd name="connsiteY4" fmla="*/ 11424 h 956734"/>
                <a:gd name="connsiteX5" fmla="*/ 137963 w 675114"/>
                <a:gd name="connsiteY5" fmla="*/ 89961 h 956734"/>
                <a:gd name="connsiteX6" fmla="*/ 110678 w 675114"/>
                <a:gd name="connsiteY6" fmla="*/ 121376 h 956734"/>
                <a:gd name="connsiteX7" fmla="*/ 48666 w 675114"/>
                <a:gd name="connsiteY7" fmla="*/ 292730 h 956734"/>
                <a:gd name="connsiteX8" fmla="*/ 75952 w 675114"/>
                <a:gd name="connsiteY8" fmla="*/ 366983 h 956734"/>
                <a:gd name="connsiteX9" fmla="*/ 94555 w 675114"/>
                <a:gd name="connsiteY9" fmla="*/ 371267 h 956734"/>
                <a:gd name="connsiteX10" fmla="*/ 140444 w 675114"/>
                <a:gd name="connsiteY10" fmla="*/ 335568 h 956734"/>
                <a:gd name="connsiteX11" fmla="*/ 191293 w 675114"/>
                <a:gd name="connsiteY11" fmla="*/ 187061 h 956734"/>
                <a:gd name="connsiteX12" fmla="*/ 243383 w 675114"/>
                <a:gd name="connsiteY12" fmla="*/ 164214 h 956734"/>
                <a:gd name="connsiteX13" fmla="*/ 156271 w 675114"/>
                <a:gd name="connsiteY13" fmla="*/ 468253 h 956734"/>
                <a:gd name="connsiteX14" fmla="*/ 191145 w 675114"/>
                <a:gd name="connsiteY14" fmla="*/ 635908 h 956734"/>
                <a:gd name="connsiteX15" fmla="*/ 17809 w 675114"/>
                <a:gd name="connsiteY15" fmla="*/ 849614 h 956734"/>
                <a:gd name="connsiteX16" fmla="*/ 12105 w 675114"/>
                <a:gd name="connsiteY16" fmla="*/ 939104 h 956734"/>
                <a:gd name="connsiteX17" fmla="*/ 64541 w 675114"/>
                <a:gd name="connsiteY17" fmla="*/ 944812 h 956734"/>
                <a:gd name="connsiteX18" fmla="*/ 119657 w 675114"/>
                <a:gd name="connsiteY18" fmla="*/ 909105 h 956734"/>
                <a:gd name="connsiteX19" fmla="*/ 298054 w 675114"/>
                <a:gd name="connsiteY19" fmla="*/ 711598 h 956734"/>
                <a:gd name="connsiteX20" fmla="*/ 327025 w 675114"/>
                <a:gd name="connsiteY20" fmla="*/ 665891 h 956734"/>
                <a:gd name="connsiteX21" fmla="*/ 280590 w 675114"/>
                <a:gd name="connsiteY21" fmla="*/ 516918 h 956734"/>
                <a:gd name="connsiteX22" fmla="*/ 402629 w 675114"/>
                <a:gd name="connsiteY22" fmla="*/ 671161 h 956734"/>
                <a:gd name="connsiteX23" fmla="*/ 485973 w 675114"/>
                <a:gd name="connsiteY23" fmla="*/ 906744 h 956734"/>
                <a:gd name="connsiteX24" fmla="*/ 537962 w 675114"/>
                <a:gd name="connsiteY24" fmla="*/ 956717 h 956734"/>
                <a:gd name="connsiteX25" fmla="*/ 582812 w 675114"/>
                <a:gd name="connsiteY25" fmla="*/ 901980 h 956734"/>
                <a:gd name="connsiteX26" fmla="*/ 503436 w 675114"/>
                <a:gd name="connsiteY26" fmla="*/ 639771 h 956734"/>
                <a:gd name="connsiteX27" fmla="*/ 378371 w 675114"/>
                <a:gd name="connsiteY27" fmla="*/ 440753 h 956734"/>
                <a:gd name="connsiteX28" fmla="*/ 407094 w 675114"/>
                <a:gd name="connsiteY28" fmla="*/ 259887 h 956734"/>
                <a:gd name="connsiteX29" fmla="*/ 430659 w 675114"/>
                <a:gd name="connsiteY29" fmla="*/ 322717 h 956734"/>
                <a:gd name="connsiteX30" fmla="*/ 460424 w 675114"/>
                <a:gd name="connsiteY30" fmla="*/ 354132 h 956734"/>
                <a:gd name="connsiteX31" fmla="*/ 609252 w 675114"/>
                <a:gd name="connsiteY31" fmla="*/ 411250 h 956734"/>
                <a:gd name="connsiteX32" fmla="*/ 625375 w 675114"/>
                <a:gd name="connsiteY32" fmla="*/ 414106 h 956734"/>
                <a:gd name="connsiteX33" fmla="*/ 672504 w 675114"/>
                <a:gd name="connsiteY33" fmla="*/ 375551 h 956734"/>
                <a:gd name="connsiteX34" fmla="*/ 641499 w 675114"/>
                <a:gd name="connsiteY34" fmla="*/ 302725 h 956734"/>
                <a:gd name="connsiteX0" fmla="*/ 638042 w 671657"/>
                <a:gd name="connsiteY0" fmla="*/ 302725 h 956734"/>
                <a:gd name="connsiteX1" fmla="*/ 510297 w 671657"/>
                <a:gd name="connsiteY1" fmla="*/ 254175 h 956734"/>
                <a:gd name="connsiteX2" fmla="*/ 437124 w 671657"/>
                <a:gd name="connsiteY2" fmla="*/ 59974 h 956734"/>
                <a:gd name="connsiteX3" fmla="*/ 350307 w 671657"/>
                <a:gd name="connsiteY3" fmla="*/ 0 h 956734"/>
                <a:gd name="connsiteX4" fmla="*/ 308139 w 671657"/>
                <a:gd name="connsiteY4" fmla="*/ 11424 h 956734"/>
                <a:gd name="connsiteX5" fmla="*/ 134506 w 671657"/>
                <a:gd name="connsiteY5" fmla="*/ 89961 h 956734"/>
                <a:gd name="connsiteX6" fmla="*/ 107221 w 671657"/>
                <a:gd name="connsiteY6" fmla="*/ 121376 h 956734"/>
                <a:gd name="connsiteX7" fmla="*/ 45209 w 671657"/>
                <a:gd name="connsiteY7" fmla="*/ 292730 h 956734"/>
                <a:gd name="connsiteX8" fmla="*/ 72495 w 671657"/>
                <a:gd name="connsiteY8" fmla="*/ 366983 h 956734"/>
                <a:gd name="connsiteX9" fmla="*/ 91098 w 671657"/>
                <a:gd name="connsiteY9" fmla="*/ 371267 h 956734"/>
                <a:gd name="connsiteX10" fmla="*/ 136987 w 671657"/>
                <a:gd name="connsiteY10" fmla="*/ 335568 h 956734"/>
                <a:gd name="connsiteX11" fmla="*/ 187836 w 671657"/>
                <a:gd name="connsiteY11" fmla="*/ 187061 h 956734"/>
                <a:gd name="connsiteX12" fmla="*/ 239926 w 671657"/>
                <a:gd name="connsiteY12" fmla="*/ 164214 h 956734"/>
                <a:gd name="connsiteX13" fmla="*/ 152814 w 671657"/>
                <a:gd name="connsiteY13" fmla="*/ 468253 h 956734"/>
                <a:gd name="connsiteX14" fmla="*/ 187688 w 671657"/>
                <a:gd name="connsiteY14" fmla="*/ 635908 h 956734"/>
                <a:gd name="connsiteX15" fmla="*/ 14352 w 671657"/>
                <a:gd name="connsiteY15" fmla="*/ 849614 h 956734"/>
                <a:gd name="connsiteX16" fmla="*/ 8648 w 671657"/>
                <a:gd name="connsiteY16" fmla="*/ 939104 h 956734"/>
                <a:gd name="connsiteX17" fmla="*/ 61084 w 671657"/>
                <a:gd name="connsiteY17" fmla="*/ 944812 h 956734"/>
                <a:gd name="connsiteX18" fmla="*/ 116200 w 671657"/>
                <a:gd name="connsiteY18" fmla="*/ 909105 h 956734"/>
                <a:gd name="connsiteX19" fmla="*/ 294597 w 671657"/>
                <a:gd name="connsiteY19" fmla="*/ 711598 h 956734"/>
                <a:gd name="connsiteX20" fmla="*/ 323568 w 671657"/>
                <a:gd name="connsiteY20" fmla="*/ 665891 h 956734"/>
                <a:gd name="connsiteX21" fmla="*/ 277133 w 671657"/>
                <a:gd name="connsiteY21" fmla="*/ 516918 h 956734"/>
                <a:gd name="connsiteX22" fmla="*/ 399172 w 671657"/>
                <a:gd name="connsiteY22" fmla="*/ 671161 h 956734"/>
                <a:gd name="connsiteX23" fmla="*/ 482516 w 671657"/>
                <a:gd name="connsiteY23" fmla="*/ 906744 h 956734"/>
                <a:gd name="connsiteX24" fmla="*/ 534505 w 671657"/>
                <a:gd name="connsiteY24" fmla="*/ 956717 h 956734"/>
                <a:gd name="connsiteX25" fmla="*/ 579355 w 671657"/>
                <a:gd name="connsiteY25" fmla="*/ 901980 h 956734"/>
                <a:gd name="connsiteX26" fmla="*/ 499979 w 671657"/>
                <a:gd name="connsiteY26" fmla="*/ 639771 h 956734"/>
                <a:gd name="connsiteX27" fmla="*/ 374914 w 671657"/>
                <a:gd name="connsiteY27" fmla="*/ 440753 h 956734"/>
                <a:gd name="connsiteX28" fmla="*/ 403637 w 671657"/>
                <a:gd name="connsiteY28" fmla="*/ 259887 h 956734"/>
                <a:gd name="connsiteX29" fmla="*/ 427202 w 671657"/>
                <a:gd name="connsiteY29" fmla="*/ 322717 h 956734"/>
                <a:gd name="connsiteX30" fmla="*/ 456967 w 671657"/>
                <a:gd name="connsiteY30" fmla="*/ 354132 h 956734"/>
                <a:gd name="connsiteX31" fmla="*/ 605795 w 671657"/>
                <a:gd name="connsiteY31" fmla="*/ 411250 h 956734"/>
                <a:gd name="connsiteX32" fmla="*/ 621918 w 671657"/>
                <a:gd name="connsiteY32" fmla="*/ 414106 h 956734"/>
                <a:gd name="connsiteX33" fmla="*/ 669047 w 671657"/>
                <a:gd name="connsiteY33" fmla="*/ 375551 h 956734"/>
                <a:gd name="connsiteX34" fmla="*/ 638042 w 671657"/>
                <a:gd name="connsiteY34" fmla="*/ 302725 h 956734"/>
                <a:gd name="connsiteX0" fmla="*/ 636357 w 669972"/>
                <a:gd name="connsiteY0" fmla="*/ 302725 h 956734"/>
                <a:gd name="connsiteX1" fmla="*/ 508612 w 669972"/>
                <a:gd name="connsiteY1" fmla="*/ 254175 h 956734"/>
                <a:gd name="connsiteX2" fmla="*/ 435439 w 669972"/>
                <a:gd name="connsiteY2" fmla="*/ 59974 h 956734"/>
                <a:gd name="connsiteX3" fmla="*/ 348622 w 669972"/>
                <a:gd name="connsiteY3" fmla="*/ 0 h 956734"/>
                <a:gd name="connsiteX4" fmla="*/ 306454 w 669972"/>
                <a:gd name="connsiteY4" fmla="*/ 11424 h 956734"/>
                <a:gd name="connsiteX5" fmla="*/ 132821 w 669972"/>
                <a:gd name="connsiteY5" fmla="*/ 89961 h 956734"/>
                <a:gd name="connsiteX6" fmla="*/ 105536 w 669972"/>
                <a:gd name="connsiteY6" fmla="*/ 121376 h 956734"/>
                <a:gd name="connsiteX7" fmla="*/ 43524 w 669972"/>
                <a:gd name="connsiteY7" fmla="*/ 292730 h 956734"/>
                <a:gd name="connsiteX8" fmla="*/ 70810 w 669972"/>
                <a:gd name="connsiteY8" fmla="*/ 366983 h 956734"/>
                <a:gd name="connsiteX9" fmla="*/ 89413 w 669972"/>
                <a:gd name="connsiteY9" fmla="*/ 371267 h 956734"/>
                <a:gd name="connsiteX10" fmla="*/ 135302 w 669972"/>
                <a:gd name="connsiteY10" fmla="*/ 335568 h 956734"/>
                <a:gd name="connsiteX11" fmla="*/ 186151 w 669972"/>
                <a:gd name="connsiteY11" fmla="*/ 187061 h 956734"/>
                <a:gd name="connsiteX12" fmla="*/ 238241 w 669972"/>
                <a:gd name="connsiteY12" fmla="*/ 164214 h 956734"/>
                <a:gd name="connsiteX13" fmla="*/ 151129 w 669972"/>
                <a:gd name="connsiteY13" fmla="*/ 468253 h 956734"/>
                <a:gd name="connsiteX14" fmla="*/ 186003 w 669972"/>
                <a:gd name="connsiteY14" fmla="*/ 635908 h 956734"/>
                <a:gd name="connsiteX15" fmla="*/ 22192 w 669972"/>
                <a:gd name="connsiteY15" fmla="*/ 847233 h 956734"/>
                <a:gd name="connsiteX16" fmla="*/ 6963 w 669972"/>
                <a:gd name="connsiteY16" fmla="*/ 939104 h 956734"/>
                <a:gd name="connsiteX17" fmla="*/ 59399 w 669972"/>
                <a:gd name="connsiteY17" fmla="*/ 944812 h 956734"/>
                <a:gd name="connsiteX18" fmla="*/ 114515 w 669972"/>
                <a:gd name="connsiteY18" fmla="*/ 909105 h 956734"/>
                <a:gd name="connsiteX19" fmla="*/ 292912 w 669972"/>
                <a:gd name="connsiteY19" fmla="*/ 711598 h 956734"/>
                <a:gd name="connsiteX20" fmla="*/ 321883 w 669972"/>
                <a:gd name="connsiteY20" fmla="*/ 665891 h 956734"/>
                <a:gd name="connsiteX21" fmla="*/ 275448 w 669972"/>
                <a:gd name="connsiteY21" fmla="*/ 516918 h 956734"/>
                <a:gd name="connsiteX22" fmla="*/ 397487 w 669972"/>
                <a:gd name="connsiteY22" fmla="*/ 671161 h 956734"/>
                <a:gd name="connsiteX23" fmla="*/ 480831 w 669972"/>
                <a:gd name="connsiteY23" fmla="*/ 906744 h 956734"/>
                <a:gd name="connsiteX24" fmla="*/ 532820 w 669972"/>
                <a:gd name="connsiteY24" fmla="*/ 956717 h 956734"/>
                <a:gd name="connsiteX25" fmla="*/ 577670 w 669972"/>
                <a:gd name="connsiteY25" fmla="*/ 901980 h 956734"/>
                <a:gd name="connsiteX26" fmla="*/ 498294 w 669972"/>
                <a:gd name="connsiteY26" fmla="*/ 639771 h 956734"/>
                <a:gd name="connsiteX27" fmla="*/ 373229 w 669972"/>
                <a:gd name="connsiteY27" fmla="*/ 440753 h 956734"/>
                <a:gd name="connsiteX28" fmla="*/ 401952 w 669972"/>
                <a:gd name="connsiteY28" fmla="*/ 259887 h 956734"/>
                <a:gd name="connsiteX29" fmla="*/ 425517 w 669972"/>
                <a:gd name="connsiteY29" fmla="*/ 322717 h 956734"/>
                <a:gd name="connsiteX30" fmla="*/ 455282 w 669972"/>
                <a:gd name="connsiteY30" fmla="*/ 354132 h 956734"/>
                <a:gd name="connsiteX31" fmla="*/ 604110 w 669972"/>
                <a:gd name="connsiteY31" fmla="*/ 411250 h 956734"/>
                <a:gd name="connsiteX32" fmla="*/ 620233 w 669972"/>
                <a:gd name="connsiteY32" fmla="*/ 414106 h 956734"/>
                <a:gd name="connsiteX33" fmla="*/ 667362 w 669972"/>
                <a:gd name="connsiteY33" fmla="*/ 375551 h 956734"/>
                <a:gd name="connsiteX34" fmla="*/ 636357 w 669972"/>
                <a:gd name="connsiteY34"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74577 w 658546"/>
                <a:gd name="connsiteY14" fmla="*/ 635908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81486 w 658546"/>
                <a:gd name="connsiteY19" fmla="*/ 711598 h 956734"/>
                <a:gd name="connsiteX20" fmla="*/ 310457 w 658546"/>
                <a:gd name="connsiteY20" fmla="*/ 665891 h 956734"/>
                <a:gd name="connsiteX21" fmla="*/ 264022 w 658546"/>
                <a:gd name="connsiteY21" fmla="*/ 516918 h 956734"/>
                <a:gd name="connsiteX22" fmla="*/ 386061 w 658546"/>
                <a:gd name="connsiteY22" fmla="*/ 671161 h 956734"/>
                <a:gd name="connsiteX23" fmla="*/ 469405 w 658546"/>
                <a:gd name="connsiteY23" fmla="*/ 906744 h 956734"/>
                <a:gd name="connsiteX24" fmla="*/ 521394 w 658546"/>
                <a:gd name="connsiteY24" fmla="*/ 956717 h 956734"/>
                <a:gd name="connsiteX25" fmla="*/ 566244 w 658546"/>
                <a:gd name="connsiteY25" fmla="*/ 901980 h 956734"/>
                <a:gd name="connsiteX26" fmla="*/ 486868 w 658546"/>
                <a:gd name="connsiteY26" fmla="*/ 639771 h 956734"/>
                <a:gd name="connsiteX27" fmla="*/ 361803 w 658546"/>
                <a:gd name="connsiteY27" fmla="*/ 440753 h 956734"/>
                <a:gd name="connsiteX28" fmla="*/ 390526 w 658546"/>
                <a:gd name="connsiteY28" fmla="*/ 259887 h 956734"/>
                <a:gd name="connsiteX29" fmla="*/ 414091 w 658546"/>
                <a:gd name="connsiteY29" fmla="*/ 322717 h 956734"/>
                <a:gd name="connsiteX30" fmla="*/ 443856 w 658546"/>
                <a:gd name="connsiteY30" fmla="*/ 354132 h 956734"/>
                <a:gd name="connsiteX31" fmla="*/ 592684 w 658546"/>
                <a:gd name="connsiteY31" fmla="*/ 411250 h 956734"/>
                <a:gd name="connsiteX32" fmla="*/ 608807 w 658546"/>
                <a:gd name="connsiteY32" fmla="*/ 414106 h 956734"/>
                <a:gd name="connsiteX33" fmla="*/ 655936 w 658546"/>
                <a:gd name="connsiteY33" fmla="*/ 375551 h 956734"/>
                <a:gd name="connsiteX34" fmla="*/ 624931 w 658546"/>
                <a:gd name="connsiteY34"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72196 w 658546"/>
                <a:gd name="connsiteY14" fmla="*/ 659720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81486 w 658546"/>
                <a:gd name="connsiteY19" fmla="*/ 711598 h 956734"/>
                <a:gd name="connsiteX20" fmla="*/ 310457 w 658546"/>
                <a:gd name="connsiteY20" fmla="*/ 665891 h 956734"/>
                <a:gd name="connsiteX21" fmla="*/ 264022 w 658546"/>
                <a:gd name="connsiteY21" fmla="*/ 516918 h 956734"/>
                <a:gd name="connsiteX22" fmla="*/ 386061 w 658546"/>
                <a:gd name="connsiteY22" fmla="*/ 671161 h 956734"/>
                <a:gd name="connsiteX23" fmla="*/ 469405 w 658546"/>
                <a:gd name="connsiteY23" fmla="*/ 906744 h 956734"/>
                <a:gd name="connsiteX24" fmla="*/ 521394 w 658546"/>
                <a:gd name="connsiteY24" fmla="*/ 956717 h 956734"/>
                <a:gd name="connsiteX25" fmla="*/ 566244 w 658546"/>
                <a:gd name="connsiteY25" fmla="*/ 901980 h 956734"/>
                <a:gd name="connsiteX26" fmla="*/ 486868 w 658546"/>
                <a:gd name="connsiteY26" fmla="*/ 639771 h 956734"/>
                <a:gd name="connsiteX27" fmla="*/ 361803 w 658546"/>
                <a:gd name="connsiteY27" fmla="*/ 440753 h 956734"/>
                <a:gd name="connsiteX28" fmla="*/ 390526 w 658546"/>
                <a:gd name="connsiteY28" fmla="*/ 259887 h 956734"/>
                <a:gd name="connsiteX29" fmla="*/ 414091 w 658546"/>
                <a:gd name="connsiteY29" fmla="*/ 322717 h 956734"/>
                <a:gd name="connsiteX30" fmla="*/ 443856 w 658546"/>
                <a:gd name="connsiteY30" fmla="*/ 354132 h 956734"/>
                <a:gd name="connsiteX31" fmla="*/ 592684 w 658546"/>
                <a:gd name="connsiteY31" fmla="*/ 411250 h 956734"/>
                <a:gd name="connsiteX32" fmla="*/ 608807 w 658546"/>
                <a:gd name="connsiteY32" fmla="*/ 414106 h 956734"/>
                <a:gd name="connsiteX33" fmla="*/ 655936 w 658546"/>
                <a:gd name="connsiteY33" fmla="*/ 375551 h 956734"/>
                <a:gd name="connsiteX34" fmla="*/ 624931 w 658546"/>
                <a:gd name="connsiteY34"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72196 w 658546"/>
                <a:gd name="connsiteY14" fmla="*/ 659720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81486 w 658546"/>
                <a:gd name="connsiteY19" fmla="*/ 711598 h 956734"/>
                <a:gd name="connsiteX20" fmla="*/ 310457 w 658546"/>
                <a:gd name="connsiteY20" fmla="*/ 665891 h 956734"/>
                <a:gd name="connsiteX21" fmla="*/ 264022 w 658546"/>
                <a:gd name="connsiteY21" fmla="*/ 516918 h 956734"/>
                <a:gd name="connsiteX22" fmla="*/ 386061 w 658546"/>
                <a:gd name="connsiteY22" fmla="*/ 671161 h 956734"/>
                <a:gd name="connsiteX23" fmla="*/ 469405 w 658546"/>
                <a:gd name="connsiteY23" fmla="*/ 906744 h 956734"/>
                <a:gd name="connsiteX24" fmla="*/ 521394 w 658546"/>
                <a:gd name="connsiteY24" fmla="*/ 956717 h 956734"/>
                <a:gd name="connsiteX25" fmla="*/ 566244 w 658546"/>
                <a:gd name="connsiteY25" fmla="*/ 901980 h 956734"/>
                <a:gd name="connsiteX26" fmla="*/ 486868 w 658546"/>
                <a:gd name="connsiteY26" fmla="*/ 639771 h 956734"/>
                <a:gd name="connsiteX27" fmla="*/ 361803 w 658546"/>
                <a:gd name="connsiteY27" fmla="*/ 440753 h 956734"/>
                <a:gd name="connsiteX28" fmla="*/ 390526 w 658546"/>
                <a:gd name="connsiteY28" fmla="*/ 259887 h 956734"/>
                <a:gd name="connsiteX29" fmla="*/ 414091 w 658546"/>
                <a:gd name="connsiteY29" fmla="*/ 322717 h 956734"/>
                <a:gd name="connsiteX30" fmla="*/ 443856 w 658546"/>
                <a:gd name="connsiteY30" fmla="*/ 354132 h 956734"/>
                <a:gd name="connsiteX31" fmla="*/ 592684 w 658546"/>
                <a:gd name="connsiteY31" fmla="*/ 411250 h 956734"/>
                <a:gd name="connsiteX32" fmla="*/ 608807 w 658546"/>
                <a:gd name="connsiteY32" fmla="*/ 414106 h 956734"/>
                <a:gd name="connsiteX33" fmla="*/ 655936 w 658546"/>
                <a:gd name="connsiteY33" fmla="*/ 375551 h 956734"/>
                <a:gd name="connsiteX34" fmla="*/ 624931 w 658546"/>
                <a:gd name="connsiteY34"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91246 w 658546"/>
                <a:gd name="connsiteY14" fmla="*/ 647814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81486 w 658546"/>
                <a:gd name="connsiteY19" fmla="*/ 711598 h 956734"/>
                <a:gd name="connsiteX20" fmla="*/ 310457 w 658546"/>
                <a:gd name="connsiteY20" fmla="*/ 665891 h 956734"/>
                <a:gd name="connsiteX21" fmla="*/ 264022 w 658546"/>
                <a:gd name="connsiteY21" fmla="*/ 516918 h 956734"/>
                <a:gd name="connsiteX22" fmla="*/ 386061 w 658546"/>
                <a:gd name="connsiteY22" fmla="*/ 671161 h 956734"/>
                <a:gd name="connsiteX23" fmla="*/ 469405 w 658546"/>
                <a:gd name="connsiteY23" fmla="*/ 906744 h 956734"/>
                <a:gd name="connsiteX24" fmla="*/ 521394 w 658546"/>
                <a:gd name="connsiteY24" fmla="*/ 956717 h 956734"/>
                <a:gd name="connsiteX25" fmla="*/ 566244 w 658546"/>
                <a:gd name="connsiteY25" fmla="*/ 901980 h 956734"/>
                <a:gd name="connsiteX26" fmla="*/ 486868 w 658546"/>
                <a:gd name="connsiteY26" fmla="*/ 639771 h 956734"/>
                <a:gd name="connsiteX27" fmla="*/ 361803 w 658546"/>
                <a:gd name="connsiteY27" fmla="*/ 440753 h 956734"/>
                <a:gd name="connsiteX28" fmla="*/ 390526 w 658546"/>
                <a:gd name="connsiteY28" fmla="*/ 259887 h 956734"/>
                <a:gd name="connsiteX29" fmla="*/ 414091 w 658546"/>
                <a:gd name="connsiteY29" fmla="*/ 322717 h 956734"/>
                <a:gd name="connsiteX30" fmla="*/ 443856 w 658546"/>
                <a:gd name="connsiteY30" fmla="*/ 354132 h 956734"/>
                <a:gd name="connsiteX31" fmla="*/ 592684 w 658546"/>
                <a:gd name="connsiteY31" fmla="*/ 411250 h 956734"/>
                <a:gd name="connsiteX32" fmla="*/ 608807 w 658546"/>
                <a:gd name="connsiteY32" fmla="*/ 414106 h 956734"/>
                <a:gd name="connsiteX33" fmla="*/ 655936 w 658546"/>
                <a:gd name="connsiteY33" fmla="*/ 375551 h 956734"/>
                <a:gd name="connsiteX34" fmla="*/ 624931 w 658546"/>
                <a:gd name="connsiteY34"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91246 w 658546"/>
                <a:gd name="connsiteY14" fmla="*/ 647814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81486 w 658546"/>
                <a:gd name="connsiteY19" fmla="*/ 711598 h 956734"/>
                <a:gd name="connsiteX20" fmla="*/ 310457 w 658546"/>
                <a:gd name="connsiteY20" fmla="*/ 665891 h 956734"/>
                <a:gd name="connsiteX21" fmla="*/ 264022 w 658546"/>
                <a:gd name="connsiteY21" fmla="*/ 516918 h 956734"/>
                <a:gd name="connsiteX22" fmla="*/ 386061 w 658546"/>
                <a:gd name="connsiteY22" fmla="*/ 680686 h 956734"/>
                <a:gd name="connsiteX23" fmla="*/ 469405 w 658546"/>
                <a:gd name="connsiteY23" fmla="*/ 906744 h 956734"/>
                <a:gd name="connsiteX24" fmla="*/ 521394 w 658546"/>
                <a:gd name="connsiteY24" fmla="*/ 956717 h 956734"/>
                <a:gd name="connsiteX25" fmla="*/ 566244 w 658546"/>
                <a:gd name="connsiteY25" fmla="*/ 901980 h 956734"/>
                <a:gd name="connsiteX26" fmla="*/ 486868 w 658546"/>
                <a:gd name="connsiteY26" fmla="*/ 639771 h 956734"/>
                <a:gd name="connsiteX27" fmla="*/ 361803 w 658546"/>
                <a:gd name="connsiteY27" fmla="*/ 440753 h 956734"/>
                <a:gd name="connsiteX28" fmla="*/ 390526 w 658546"/>
                <a:gd name="connsiteY28" fmla="*/ 259887 h 956734"/>
                <a:gd name="connsiteX29" fmla="*/ 414091 w 658546"/>
                <a:gd name="connsiteY29" fmla="*/ 322717 h 956734"/>
                <a:gd name="connsiteX30" fmla="*/ 443856 w 658546"/>
                <a:gd name="connsiteY30" fmla="*/ 354132 h 956734"/>
                <a:gd name="connsiteX31" fmla="*/ 592684 w 658546"/>
                <a:gd name="connsiteY31" fmla="*/ 411250 h 956734"/>
                <a:gd name="connsiteX32" fmla="*/ 608807 w 658546"/>
                <a:gd name="connsiteY32" fmla="*/ 414106 h 956734"/>
                <a:gd name="connsiteX33" fmla="*/ 655936 w 658546"/>
                <a:gd name="connsiteY33" fmla="*/ 375551 h 956734"/>
                <a:gd name="connsiteX34" fmla="*/ 624931 w 658546"/>
                <a:gd name="connsiteY34"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91246 w 658546"/>
                <a:gd name="connsiteY14" fmla="*/ 647814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81486 w 658546"/>
                <a:gd name="connsiteY19" fmla="*/ 711598 h 956734"/>
                <a:gd name="connsiteX20" fmla="*/ 310457 w 658546"/>
                <a:gd name="connsiteY20" fmla="*/ 665891 h 956734"/>
                <a:gd name="connsiteX21" fmla="*/ 264022 w 658546"/>
                <a:gd name="connsiteY21" fmla="*/ 516918 h 956734"/>
                <a:gd name="connsiteX22" fmla="*/ 386061 w 658546"/>
                <a:gd name="connsiteY22" fmla="*/ 680686 h 956734"/>
                <a:gd name="connsiteX23" fmla="*/ 469405 w 658546"/>
                <a:gd name="connsiteY23" fmla="*/ 906744 h 956734"/>
                <a:gd name="connsiteX24" fmla="*/ 521394 w 658546"/>
                <a:gd name="connsiteY24" fmla="*/ 956717 h 956734"/>
                <a:gd name="connsiteX25" fmla="*/ 566244 w 658546"/>
                <a:gd name="connsiteY25" fmla="*/ 901980 h 956734"/>
                <a:gd name="connsiteX26" fmla="*/ 486868 w 658546"/>
                <a:gd name="connsiteY26" fmla="*/ 639771 h 956734"/>
                <a:gd name="connsiteX27" fmla="*/ 361803 w 658546"/>
                <a:gd name="connsiteY27" fmla="*/ 440753 h 956734"/>
                <a:gd name="connsiteX28" fmla="*/ 390526 w 658546"/>
                <a:gd name="connsiteY28" fmla="*/ 259887 h 956734"/>
                <a:gd name="connsiteX29" fmla="*/ 414091 w 658546"/>
                <a:gd name="connsiteY29" fmla="*/ 322717 h 956734"/>
                <a:gd name="connsiteX30" fmla="*/ 443856 w 658546"/>
                <a:gd name="connsiteY30" fmla="*/ 354132 h 956734"/>
                <a:gd name="connsiteX31" fmla="*/ 592684 w 658546"/>
                <a:gd name="connsiteY31" fmla="*/ 411250 h 956734"/>
                <a:gd name="connsiteX32" fmla="*/ 608807 w 658546"/>
                <a:gd name="connsiteY32" fmla="*/ 414106 h 956734"/>
                <a:gd name="connsiteX33" fmla="*/ 655936 w 658546"/>
                <a:gd name="connsiteY33" fmla="*/ 375551 h 956734"/>
                <a:gd name="connsiteX34" fmla="*/ 624931 w 658546"/>
                <a:gd name="connsiteY34"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91246 w 658546"/>
                <a:gd name="connsiteY14" fmla="*/ 647814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81486 w 658546"/>
                <a:gd name="connsiteY19" fmla="*/ 711598 h 956734"/>
                <a:gd name="connsiteX20" fmla="*/ 310457 w 658546"/>
                <a:gd name="connsiteY20" fmla="*/ 665891 h 956734"/>
                <a:gd name="connsiteX21" fmla="*/ 264022 w 658546"/>
                <a:gd name="connsiteY21" fmla="*/ 516918 h 956734"/>
                <a:gd name="connsiteX22" fmla="*/ 386061 w 658546"/>
                <a:gd name="connsiteY22" fmla="*/ 680686 h 956734"/>
                <a:gd name="connsiteX23" fmla="*/ 469405 w 658546"/>
                <a:gd name="connsiteY23" fmla="*/ 906744 h 956734"/>
                <a:gd name="connsiteX24" fmla="*/ 521394 w 658546"/>
                <a:gd name="connsiteY24" fmla="*/ 956717 h 956734"/>
                <a:gd name="connsiteX25" fmla="*/ 566244 w 658546"/>
                <a:gd name="connsiteY25" fmla="*/ 901980 h 956734"/>
                <a:gd name="connsiteX26" fmla="*/ 486868 w 658546"/>
                <a:gd name="connsiteY26" fmla="*/ 639771 h 956734"/>
                <a:gd name="connsiteX27" fmla="*/ 361803 w 658546"/>
                <a:gd name="connsiteY27" fmla="*/ 440753 h 956734"/>
                <a:gd name="connsiteX28" fmla="*/ 390526 w 658546"/>
                <a:gd name="connsiteY28" fmla="*/ 259887 h 956734"/>
                <a:gd name="connsiteX29" fmla="*/ 414091 w 658546"/>
                <a:gd name="connsiteY29" fmla="*/ 322717 h 956734"/>
                <a:gd name="connsiteX30" fmla="*/ 443856 w 658546"/>
                <a:gd name="connsiteY30" fmla="*/ 354132 h 956734"/>
                <a:gd name="connsiteX31" fmla="*/ 592684 w 658546"/>
                <a:gd name="connsiteY31" fmla="*/ 411250 h 956734"/>
                <a:gd name="connsiteX32" fmla="*/ 608807 w 658546"/>
                <a:gd name="connsiteY32" fmla="*/ 414106 h 956734"/>
                <a:gd name="connsiteX33" fmla="*/ 655936 w 658546"/>
                <a:gd name="connsiteY33" fmla="*/ 375551 h 956734"/>
                <a:gd name="connsiteX34" fmla="*/ 624931 w 658546"/>
                <a:gd name="connsiteY34"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91246 w 658546"/>
                <a:gd name="connsiteY14" fmla="*/ 647814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81486 w 658546"/>
                <a:gd name="connsiteY19" fmla="*/ 711598 h 956734"/>
                <a:gd name="connsiteX20" fmla="*/ 294575 w 658546"/>
                <a:gd name="connsiteY20" fmla="*/ 671138 h 956734"/>
                <a:gd name="connsiteX21" fmla="*/ 264022 w 658546"/>
                <a:gd name="connsiteY21" fmla="*/ 516918 h 956734"/>
                <a:gd name="connsiteX22" fmla="*/ 386061 w 658546"/>
                <a:gd name="connsiteY22" fmla="*/ 680686 h 956734"/>
                <a:gd name="connsiteX23" fmla="*/ 469405 w 658546"/>
                <a:gd name="connsiteY23" fmla="*/ 906744 h 956734"/>
                <a:gd name="connsiteX24" fmla="*/ 521394 w 658546"/>
                <a:gd name="connsiteY24" fmla="*/ 956717 h 956734"/>
                <a:gd name="connsiteX25" fmla="*/ 566244 w 658546"/>
                <a:gd name="connsiteY25" fmla="*/ 901980 h 956734"/>
                <a:gd name="connsiteX26" fmla="*/ 486868 w 658546"/>
                <a:gd name="connsiteY26" fmla="*/ 639771 h 956734"/>
                <a:gd name="connsiteX27" fmla="*/ 361803 w 658546"/>
                <a:gd name="connsiteY27" fmla="*/ 440753 h 956734"/>
                <a:gd name="connsiteX28" fmla="*/ 390526 w 658546"/>
                <a:gd name="connsiteY28" fmla="*/ 259887 h 956734"/>
                <a:gd name="connsiteX29" fmla="*/ 414091 w 658546"/>
                <a:gd name="connsiteY29" fmla="*/ 322717 h 956734"/>
                <a:gd name="connsiteX30" fmla="*/ 443856 w 658546"/>
                <a:gd name="connsiteY30" fmla="*/ 354132 h 956734"/>
                <a:gd name="connsiteX31" fmla="*/ 592684 w 658546"/>
                <a:gd name="connsiteY31" fmla="*/ 411250 h 956734"/>
                <a:gd name="connsiteX32" fmla="*/ 608807 w 658546"/>
                <a:gd name="connsiteY32" fmla="*/ 414106 h 956734"/>
                <a:gd name="connsiteX33" fmla="*/ 655936 w 658546"/>
                <a:gd name="connsiteY33" fmla="*/ 375551 h 956734"/>
                <a:gd name="connsiteX34" fmla="*/ 624931 w 658546"/>
                <a:gd name="connsiteY34"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91246 w 658546"/>
                <a:gd name="connsiteY14" fmla="*/ 647814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57664 w 658546"/>
                <a:gd name="connsiteY19" fmla="*/ 729087 h 956734"/>
                <a:gd name="connsiteX20" fmla="*/ 294575 w 658546"/>
                <a:gd name="connsiteY20" fmla="*/ 671138 h 956734"/>
                <a:gd name="connsiteX21" fmla="*/ 264022 w 658546"/>
                <a:gd name="connsiteY21" fmla="*/ 516918 h 956734"/>
                <a:gd name="connsiteX22" fmla="*/ 386061 w 658546"/>
                <a:gd name="connsiteY22" fmla="*/ 680686 h 956734"/>
                <a:gd name="connsiteX23" fmla="*/ 469405 w 658546"/>
                <a:gd name="connsiteY23" fmla="*/ 906744 h 956734"/>
                <a:gd name="connsiteX24" fmla="*/ 521394 w 658546"/>
                <a:gd name="connsiteY24" fmla="*/ 956717 h 956734"/>
                <a:gd name="connsiteX25" fmla="*/ 566244 w 658546"/>
                <a:gd name="connsiteY25" fmla="*/ 901980 h 956734"/>
                <a:gd name="connsiteX26" fmla="*/ 486868 w 658546"/>
                <a:gd name="connsiteY26" fmla="*/ 639771 h 956734"/>
                <a:gd name="connsiteX27" fmla="*/ 361803 w 658546"/>
                <a:gd name="connsiteY27" fmla="*/ 440753 h 956734"/>
                <a:gd name="connsiteX28" fmla="*/ 390526 w 658546"/>
                <a:gd name="connsiteY28" fmla="*/ 259887 h 956734"/>
                <a:gd name="connsiteX29" fmla="*/ 414091 w 658546"/>
                <a:gd name="connsiteY29" fmla="*/ 322717 h 956734"/>
                <a:gd name="connsiteX30" fmla="*/ 443856 w 658546"/>
                <a:gd name="connsiteY30" fmla="*/ 354132 h 956734"/>
                <a:gd name="connsiteX31" fmla="*/ 592684 w 658546"/>
                <a:gd name="connsiteY31" fmla="*/ 411250 h 956734"/>
                <a:gd name="connsiteX32" fmla="*/ 608807 w 658546"/>
                <a:gd name="connsiteY32" fmla="*/ 414106 h 956734"/>
                <a:gd name="connsiteX33" fmla="*/ 655936 w 658546"/>
                <a:gd name="connsiteY33" fmla="*/ 375551 h 956734"/>
                <a:gd name="connsiteX34" fmla="*/ 624931 w 658546"/>
                <a:gd name="connsiteY34"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91246 w 658546"/>
                <a:gd name="connsiteY14" fmla="*/ 647814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94575 w 658546"/>
                <a:gd name="connsiteY19" fmla="*/ 671138 h 956734"/>
                <a:gd name="connsiteX20" fmla="*/ 264022 w 658546"/>
                <a:gd name="connsiteY20" fmla="*/ 516918 h 956734"/>
                <a:gd name="connsiteX21" fmla="*/ 386061 w 658546"/>
                <a:gd name="connsiteY21" fmla="*/ 680686 h 956734"/>
                <a:gd name="connsiteX22" fmla="*/ 469405 w 658546"/>
                <a:gd name="connsiteY22" fmla="*/ 906744 h 956734"/>
                <a:gd name="connsiteX23" fmla="*/ 521394 w 658546"/>
                <a:gd name="connsiteY23" fmla="*/ 956717 h 956734"/>
                <a:gd name="connsiteX24" fmla="*/ 566244 w 658546"/>
                <a:gd name="connsiteY24" fmla="*/ 901980 h 956734"/>
                <a:gd name="connsiteX25" fmla="*/ 486868 w 658546"/>
                <a:gd name="connsiteY25" fmla="*/ 639771 h 956734"/>
                <a:gd name="connsiteX26" fmla="*/ 361803 w 658546"/>
                <a:gd name="connsiteY26" fmla="*/ 440753 h 956734"/>
                <a:gd name="connsiteX27" fmla="*/ 390526 w 658546"/>
                <a:gd name="connsiteY27" fmla="*/ 259887 h 956734"/>
                <a:gd name="connsiteX28" fmla="*/ 414091 w 658546"/>
                <a:gd name="connsiteY28" fmla="*/ 322717 h 956734"/>
                <a:gd name="connsiteX29" fmla="*/ 443856 w 658546"/>
                <a:gd name="connsiteY29" fmla="*/ 354132 h 956734"/>
                <a:gd name="connsiteX30" fmla="*/ 592684 w 658546"/>
                <a:gd name="connsiteY30" fmla="*/ 411250 h 956734"/>
                <a:gd name="connsiteX31" fmla="*/ 608807 w 658546"/>
                <a:gd name="connsiteY31" fmla="*/ 414106 h 956734"/>
                <a:gd name="connsiteX32" fmla="*/ 655936 w 658546"/>
                <a:gd name="connsiteY32" fmla="*/ 375551 h 956734"/>
                <a:gd name="connsiteX33" fmla="*/ 624931 w 658546"/>
                <a:gd name="connsiteY33"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91246 w 658546"/>
                <a:gd name="connsiteY14" fmla="*/ 647814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96163 w 658546"/>
                <a:gd name="connsiteY19" fmla="*/ 700869 h 956734"/>
                <a:gd name="connsiteX20" fmla="*/ 264022 w 658546"/>
                <a:gd name="connsiteY20" fmla="*/ 516918 h 956734"/>
                <a:gd name="connsiteX21" fmla="*/ 386061 w 658546"/>
                <a:gd name="connsiteY21" fmla="*/ 680686 h 956734"/>
                <a:gd name="connsiteX22" fmla="*/ 469405 w 658546"/>
                <a:gd name="connsiteY22" fmla="*/ 906744 h 956734"/>
                <a:gd name="connsiteX23" fmla="*/ 521394 w 658546"/>
                <a:gd name="connsiteY23" fmla="*/ 956717 h 956734"/>
                <a:gd name="connsiteX24" fmla="*/ 566244 w 658546"/>
                <a:gd name="connsiteY24" fmla="*/ 901980 h 956734"/>
                <a:gd name="connsiteX25" fmla="*/ 486868 w 658546"/>
                <a:gd name="connsiteY25" fmla="*/ 639771 h 956734"/>
                <a:gd name="connsiteX26" fmla="*/ 361803 w 658546"/>
                <a:gd name="connsiteY26" fmla="*/ 440753 h 956734"/>
                <a:gd name="connsiteX27" fmla="*/ 390526 w 658546"/>
                <a:gd name="connsiteY27" fmla="*/ 259887 h 956734"/>
                <a:gd name="connsiteX28" fmla="*/ 414091 w 658546"/>
                <a:gd name="connsiteY28" fmla="*/ 322717 h 956734"/>
                <a:gd name="connsiteX29" fmla="*/ 443856 w 658546"/>
                <a:gd name="connsiteY29" fmla="*/ 354132 h 956734"/>
                <a:gd name="connsiteX30" fmla="*/ 592684 w 658546"/>
                <a:gd name="connsiteY30" fmla="*/ 411250 h 956734"/>
                <a:gd name="connsiteX31" fmla="*/ 608807 w 658546"/>
                <a:gd name="connsiteY31" fmla="*/ 414106 h 956734"/>
                <a:gd name="connsiteX32" fmla="*/ 655936 w 658546"/>
                <a:gd name="connsiteY32" fmla="*/ 375551 h 956734"/>
                <a:gd name="connsiteX33" fmla="*/ 624931 w 658546"/>
                <a:gd name="connsiteY33"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86482 w 658546"/>
                <a:gd name="connsiteY14" fmla="*/ 658307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96163 w 658546"/>
                <a:gd name="connsiteY19" fmla="*/ 700869 h 956734"/>
                <a:gd name="connsiteX20" fmla="*/ 264022 w 658546"/>
                <a:gd name="connsiteY20" fmla="*/ 516918 h 956734"/>
                <a:gd name="connsiteX21" fmla="*/ 386061 w 658546"/>
                <a:gd name="connsiteY21" fmla="*/ 680686 h 956734"/>
                <a:gd name="connsiteX22" fmla="*/ 469405 w 658546"/>
                <a:gd name="connsiteY22" fmla="*/ 906744 h 956734"/>
                <a:gd name="connsiteX23" fmla="*/ 521394 w 658546"/>
                <a:gd name="connsiteY23" fmla="*/ 956717 h 956734"/>
                <a:gd name="connsiteX24" fmla="*/ 566244 w 658546"/>
                <a:gd name="connsiteY24" fmla="*/ 901980 h 956734"/>
                <a:gd name="connsiteX25" fmla="*/ 486868 w 658546"/>
                <a:gd name="connsiteY25" fmla="*/ 639771 h 956734"/>
                <a:gd name="connsiteX26" fmla="*/ 361803 w 658546"/>
                <a:gd name="connsiteY26" fmla="*/ 440753 h 956734"/>
                <a:gd name="connsiteX27" fmla="*/ 390526 w 658546"/>
                <a:gd name="connsiteY27" fmla="*/ 259887 h 956734"/>
                <a:gd name="connsiteX28" fmla="*/ 414091 w 658546"/>
                <a:gd name="connsiteY28" fmla="*/ 322717 h 956734"/>
                <a:gd name="connsiteX29" fmla="*/ 443856 w 658546"/>
                <a:gd name="connsiteY29" fmla="*/ 354132 h 956734"/>
                <a:gd name="connsiteX30" fmla="*/ 592684 w 658546"/>
                <a:gd name="connsiteY30" fmla="*/ 411250 h 956734"/>
                <a:gd name="connsiteX31" fmla="*/ 608807 w 658546"/>
                <a:gd name="connsiteY31" fmla="*/ 414106 h 956734"/>
                <a:gd name="connsiteX32" fmla="*/ 655936 w 658546"/>
                <a:gd name="connsiteY32" fmla="*/ 375551 h 956734"/>
                <a:gd name="connsiteX33" fmla="*/ 624931 w 658546"/>
                <a:gd name="connsiteY33"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86482 w 658546"/>
                <a:gd name="connsiteY14" fmla="*/ 658307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96163 w 658546"/>
                <a:gd name="connsiteY19" fmla="*/ 700869 h 956734"/>
                <a:gd name="connsiteX20" fmla="*/ 273551 w 658546"/>
                <a:gd name="connsiteY20" fmla="*/ 541402 h 956734"/>
                <a:gd name="connsiteX21" fmla="*/ 386061 w 658546"/>
                <a:gd name="connsiteY21" fmla="*/ 680686 h 956734"/>
                <a:gd name="connsiteX22" fmla="*/ 469405 w 658546"/>
                <a:gd name="connsiteY22" fmla="*/ 906744 h 956734"/>
                <a:gd name="connsiteX23" fmla="*/ 521394 w 658546"/>
                <a:gd name="connsiteY23" fmla="*/ 956717 h 956734"/>
                <a:gd name="connsiteX24" fmla="*/ 566244 w 658546"/>
                <a:gd name="connsiteY24" fmla="*/ 901980 h 956734"/>
                <a:gd name="connsiteX25" fmla="*/ 486868 w 658546"/>
                <a:gd name="connsiteY25" fmla="*/ 639771 h 956734"/>
                <a:gd name="connsiteX26" fmla="*/ 361803 w 658546"/>
                <a:gd name="connsiteY26" fmla="*/ 440753 h 956734"/>
                <a:gd name="connsiteX27" fmla="*/ 390526 w 658546"/>
                <a:gd name="connsiteY27" fmla="*/ 259887 h 956734"/>
                <a:gd name="connsiteX28" fmla="*/ 414091 w 658546"/>
                <a:gd name="connsiteY28" fmla="*/ 322717 h 956734"/>
                <a:gd name="connsiteX29" fmla="*/ 443856 w 658546"/>
                <a:gd name="connsiteY29" fmla="*/ 354132 h 956734"/>
                <a:gd name="connsiteX30" fmla="*/ 592684 w 658546"/>
                <a:gd name="connsiteY30" fmla="*/ 411250 h 956734"/>
                <a:gd name="connsiteX31" fmla="*/ 608807 w 658546"/>
                <a:gd name="connsiteY31" fmla="*/ 414106 h 956734"/>
                <a:gd name="connsiteX32" fmla="*/ 655936 w 658546"/>
                <a:gd name="connsiteY32" fmla="*/ 375551 h 956734"/>
                <a:gd name="connsiteX33" fmla="*/ 624931 w 658546"/>
                <a:gd name="connsiteY33" fmla="*/ 302725 h 956734"/>
                <a:gd name="connsiteX0" fmla="*/ 624931 w 658546"/>
                <a:gd name="connsiteY0" fmla="*/ 302725 h 956734"/>
                <a:gd name="connsiteX1" fmla="*/ 497186 w 658546"/>
                <a:gd name="connsiteY1" fmla="*/ 254175 h 956734"/>
                <a:gd name="connsiteX2" fmla="*/ 424013 w 658546"/>
                <a:gd name="connsiteY2" fmla="*/ 59974 h 956734"/>
                <a:gd name="connsiteX3" fmla="*/ 337196 w 658546"/>
                <a:gd name="connsiteY3" fmla="*/ 0 h 956734"/>
                <a:gd name="connsiteX4" fmla="*/ 295028 w 658546"/>
                <a:gd name="connsiteY4" fmla="*/ 11424 h 956734"/>
                <a:gd name="connsiteX5" fmla="*/ 121395 w 658546"/>
                <a:gd name="connsiteY5" fmla="*/ 89961 h 956734"/>
                <a:gd name="connsiteX6" fmla="*/ 94110 w 658546"/>
                <a:gd name="connsiteY6" fmla="*/ 121376 h 956734"/>
                <a:gd name="connsiteX7" fmla="*/ 32098 w 658546"/>
                <a:gd name="connsiteY7" fmla="*/ 292730 h 956734"/>
                <a:gd name="connsiteX8" fmla="*/ 59384 w 658546"/>
                <a:gd name="connsiteY8" fmla="*/ 366983 h 956734"/>
                <a:gd name="connsiteX9" fmla="*/ 77987 w 658546"/>
                <a:gd name="connsiteY9" fmla="*/ 371267 h 956734"/>
                <a:gd name="connsiteX10" fmla="*/ 123876 w 658546"/>
                <a:gd name="connsiteY10" fmla="*/ 335568 h 956734"/>
                <a:gd name="connsiteX11" fmla="*/ 174725 w 658546"/>
                <a:gd name="connsiteY11" fmla="*/ 187061 h 956734"/>
                <a:gd name="connsiteX12" fmla="*/ 226815 w 658546"/>
                <a:gd name="connsiteY12" fmla="*/ 164214 h 956734"/>
                <a:gd name="connsiteX13" fmla="*/ 139703 w 658546"/>
                <a:gd name="connsiteY13" fmla="*/ 468253 h 956734"/>
                <a:gd name="connsiteX14" fmla="*/ 186482 w 658546"/>
                <a:gd name="connsiteY14" fmla="*/ 658307 h 956734"/>
                <a:gd name="connsiteX15" fmla="*/ 10766 w 658546"/>
                <a:gd name="connsiteY15" fmla="*/ 847233 h 956734"/>
                <a:gd name="connsiteX16" fmla="*/ 9824 w 658546"/>
                <a:gd name="connsiteY16" fmla="*/ 924816 h 956734"/>
                <a:gd name="connsiteX17" fmla="*/ 47973 w 658546"/>
                <a:gd name="connsiteY17" fmla="*/ 944812 h 956734"/>
                <a:gd name="connsiteX18" fmla="*/ 103089 w 658546"/>
                <a:gd name="connsiteY18" fmla="*/ 909105 h 956734"/>
                <a:gd name="connsiteX19" fmla="*/ 296163 w 658546"/>
                <a:gd name="connsiteY19" fmla="*/ 700869 h 956734"/>
                <a:gd name="connsiteX20" fmla="*/ 273551 w 658546"/>
                <a:gd name="connsiteY20" fmla="*/ 541402 h 956734"/>
                <a:gd name="connsiteX21" fmla="*/ 386061 w 658546"/>
                <a:gd name="connsiteY21" fmla="*/ 680686 h 956734"/>
                <a:gd name="connsiteX22" fmla="*/ 469405 w 658546"/>
                <a:gd name="connsiteY22" fmla="*/ 906744 h 956734"/>
                <a:gd name="connsiteX23" fmla="*/ 521394 w 658546"/>
                <a:gd name="connsiteY23" fmla="*/ 956717 h 956734"/>
                <a:gd name="connsiteX24" fmla="*/ 566244 w 658546"/>
                <a:gd name="connsiteY24" fmla="*/ 901980 h 956734"/>
                <a:gd name="connsiteX25" fmla="*/ 486868 w 658546"/>
                <a:gd name="connsiteY25" fmla="*/ 639771 h 956734"/>
                <a:gd name="connsiteX26" fmla="*/ 361803 w 658546"/>
                <a:gd name="connsiteY26" fmla="*/ 440753 h 956734"/>
                <a:gd name="connsiteX27" fmla="*/ 390526 w 658546"/>
                <a:gd name="connsiteY27" fmla="*/ 259887 h 956734"/>
                <a:gd name="connsiteX28" fmla="*/ 414091 w 658546"/>
                <a:gd name="connsiteY28" fmla="*/ 322717 h 956734"/>
                <a:gd name="connsiteX29" fmla="*/ 443856 w 658546"/>
                <a:gd name="connsiteY29" fmla="*/ 354132 h 956734"/>
                <a:gd name="connsiteX30" fmla="*/ 592684 w 658546"/>
                <a:gd name="connsiteY30" fmla="*/ 411250 h 956734"/>
                <a:gd name="connsiteX31" fmla="*/ 608807 w 658546"/>
                <a:gd name="connsiteY31" fmla="*/ 414106 h 956734"/>
                <a:gd name="connsiteX32" fmla="*/ 655936 w 658546"/>
                <a:gd name="connsiteY32" fmla="*/ 375551 h 956734"/>
                <a:gd name="connsiteX33" fmla="*/ 624931 w 658546"/>
                <a:gd name="connsiteY33" fmla="*/ 302725 h 956734"/>
                <a:gd name="connsiteX0" fmla="*/ 624931 w 658546"/>
                <a:gd name="connsiteY0" fmla="*/ 302725 h 1014435"/>
                <a:gd name="connsiteX1" fmla="*/ 497186 w 658546"/>
                <a:gd name="connsiteY1" fmla="*/ 254175 h 1014435"/>
                <a:gd name="connsiteX2" fmla="*/ 424013 w 658546"/>
                <a:gd name="connsiteY2" fmla="*/ 59974 h 1014435"/>
                <a:gd name="connsiteX3" fmla="*/ 337196 w 658546"/>
                <a:gd name="connsiteY3" fmla="*/ 0 h 1014435"/>
                <a:gd name="connsiteX4" fmla="*/ 295028 w 658546"/>
                <a:gd name="connsiteY4" fmla="*/ 11424 h 1014435"/>
                <a:gd name="connsiteX5" fmla="*/ 121395 w 658546"/>
                <a:gd name="connsiteY5" fmla="*/ 89961 h 1014435"/>
                <a:gd name="connsiteX6" fmla="*/ 94110 w 658546"/>
                <a:gd name="connsiteY6" fmla="*/ 121376 h 1014435"/>
                <a:gd name="connsiteX7" fmla="*/ 32098 w 658546"/>
                <a:gd name="connsiteY7" fmla="*/ 292730 h 1014435"/>
                <a:gd name="connsiteX8" fmla="*/ 59384 w 658546"/>
                <a:gd name="connsiteY8" fmla="*/ 366983 h 1014435"/>
                <a:gd name="connsiteX9" fmla="*/ 77987 w 658546"/>
                <a:gd name="connsiteY9" fmla="*/ 371267 h 1014435"/>
                <a:gd name="connsiteX10" fmla="*/ 123876 w 658546"/>
                <a:gd name="connsiteY10" fmla="*/ 335568 h 1014435"/>
                <a:gd name="connsiteX11" fmla="*/ 174725 w 658546"/>
                <a:gd name="connsiteY11" fmla="*/ 187061 h 1014435"/>
                <a:gd name="connsiteX12" fmla="*/ 226815 w 658546"/>
                <a:gd name="connsiteY12" fmla="*/ 164214 h 1014435"/>
                <a:gd name="connsiteX13" fmla="*/ 139703 w 658546"/>
                <a:gd name="connsiteY13" fmla="*/ 468253 h 1014435"/>
                <a:gd name="connsiteX14" fmla="*/ 186482 w 658546"/>
                <a:gd name="connsiteY14" fmla="*/ 658307 h 1014435"/>
                <a:gd name="connsiteX15" fmla="*/ 10766 w 658546"/>
                <a:gd name="connsiteY15" fmla="*/ 847233 h 1014435"/>
                <a:gd name="connsiteX16" fmla="*/ 9824 w 658546"/>
                <a:gd name="connsiteY16" fmla="*/ 924816 h 1014435"/>
                <a:gd name="connsiteX17" fmla="*/ 47973 w 658546"/>
                <a:gd name="connsiteY17" fmla="*/ 944812 h 1014435"/>
                <a:gd name="connsiteX18" fmla="*/ 103089 w 658546"/>
                <a:gd name="connsiteY18" fmla="*/ 909105 h 1014435"/>
                <a:gd name="connsiteX19" fmla="*/ 296163 w 658546"/>
                <a:gd name="connsiteY19" fmla="*/ 700869 h 1014435"/>
                <a:gd name="connsiteX20" fmla="*/ 273551 w 658546"/>
                <a:gd name="connsiteY20" fmla="*/ 541402 h 1014435"/>
                <a:gd name="connsiteX21" fmla="*/ 386061 w 658546"/>
                <a:gd name="connsiteY21" fmla="*/ 680686 h 1014435"/>
                <a:gd name="connsiteX22" fmla="*/ 469405 w 658546"/>
                <a:gd name="connsiteY22" fmla="*/ 906744 h 1014435"/>
                <a:gd name="connsiteX23" fmla="*/ 543628 w 658546"/>
                <a:gd name="connsiteY23" fmla="*/ 1014430 h 1014435"/>
                <a:gd name="connsiteX24" fmla="*/ 566244 w 658546"/>
                <a:gd name="connsiteY24" fmla="*/ 901980 h 1014435"/>
                <a:gd name="connsiteX25" fmla="*/ 486868 w 658546"/>
                <a:gd name="connsiteY25" fmla="*/ 639771 h 1014435"/>
                <a:gd name="connsiteX26" fmla="*/ 361803 w 658546"/>
                <a:gd name="connsiteY26" fmla="*/ 440753 h 1014435"/>
                <a:gd name="connsiteX27" fmla="*/ 390526 w 658546"/>
                <a:gd name="connsiteY27" fmla="*/ 259887 h 1014435"/>
                <a:gd name="connsiteX28" fmla="*/ 414091 w 658546"/>
                <a:gd name="connsiteY28" fmla="*/ 322717 h 1014435"/>
                <a:gd name="connsiteX29" fmla="*/ 443856 w 658546"/>
                <a:gd name="connsiteY29" fmla="*/ 354132 h 1014435"/>
                <a:gd name="connsiteX30" fmla="*/ 592684 w 658546"/>
                <a:gd name="connsiteY30" fmla="*/ 411250 h 1014435"/>
                <a:gd name="connsiteX31" fmla="*/ 608807 w 658546"/>
                <a:gd name="connsiteY31" fmla="*/ 414106 h 1014435"/>
                <a:gd name="connsiteX32" fmla="*/ 655936 w 658546"/>
                <a:gd name="connsiteY32" fmla="*/ 375551 h 1014435"/>
                <a:gd name="connsiteX33" fmla="*/ 624931 w 658546"/>
                <a:gd name="connsiteY33" fmla="*/ 302725 h 1014435"/>
                <a:gd name="connsiteX0" fmla="*/ 624931 w 658546"/>
                <a:gd name="connsiteY0" fmla="*/ 302725 h 1017111"/>
                <a:gd name="connsiteX1" fmla="*/ 497186 w 658546"/>
                <a:gd name="connsiteY1" fmla="*/ 254175 h 1017111"/>
                <a:gd name="connsiteX2" fmla="*/ 424013 w 658546"/>
                <a:gd name="connsiteY2" fmla="*/ 59974 h 1017111"/>
                <a:gd name="connsiteX3" fmla="*/ 337196 w 658546"/>
                <a:gd name="connsiteY3" fmla="*/ 0 h 1017111"/>
                <a:gd name="connsiteX4" fmla="*/ 295028 w 658546"/>
                <a:gd name="connsiteY4" fmla="*/ 11424 h 1017111"/>
                <a:gd name="connsiteX5" fmla="*/ 121395 w 658546"/>
                <a:gd name="connsiteY5" fmla="*/ 89961 h 1017111"/>
                <a:gd name="connsiteX6" fmla="*/ 94110 w 658546"/>
                <a:gd name="connsiteY6" fmla="*/ 121376 h 1017111"/>
                <a:gd name="connsiteX7" fmla="*/ 32098 w 658546"/>
                <a:gd name="connsiteY7" fmla="*/ 292730 h 1017111"/>
                <a:gd name="connsiteX8" fmla="*/ 59384 w 658546"/>
                <a:gd name="connsiteY8" fmla="*/ 366983 h 1017111"/>
                <a:gd name="connsiteX9" fmla="*/ 77987 w 658546"/>
                <a:gd name="connsiteY9" fmla="*/ 371267 h 1017111"/>
                <a:gd name="connsiteX10" fmla="*/ 123876 w 658546"/>
                <a:gd name="connsiteY10" fmla="*/ 335568 h 1017111"/>
                <a:gd name="connsiteX11" fmla="*/ 174725 w 658546"/>
                <a:gd name="connsiteY11" fmla="*/ 187061 h 1017111"/>
                <a:gd name="connsiteX12" fmla="*/ 226815 w 658546"/>
                <a:gd name="connsiteY12" fmla="*/ 164214 h 1017111"/>
                <a:gd name="connsiteX13" fmla="*/ 139703 w 658546"/>
                <a:gd name="connsiteY13" fmla="*/ 468253 h 1017111"/>
                <a:gd name="connsiteX14" fmla="*/ 186482 w 658546"/>
                <a:gd name="connsiteY14" fmla="*/ 658307 h 1017111"/>
                <a:gd name="connsiteX15" fmla="*/ 10766 w 658546"/>
                <a:gd name="connsiteY15" fmla="*/ 847233 h 1017111"/>
                <a:gd name="connsiteX16" fmla="*/ 9824 w 658546"/>
                <a:gd name="connsiteY16" fmla="*/ 924816 h 1017111"/>
                <a:gd name="connsiteX17" fmla="*/ 47973 w 658546"/>
                <a:gd name="connsiteY17" fmla="*/ 944812 h 1017111"/>
                <a:gd name="connsiteX18" fmla="*/ 103089 w 658546"/>
                <a:gd name="connsiteY18" fmla="*/ 909105 h 1017111"/>
                <a:gd name="connsiteX19" fmla="*/ 296163 w 658546"/>
                <a:gd name="connsiteY19" fmla="*/ 700869 h 1017111"/>
                <a:gd name="connsiteX20" fmla="*/ 273551 w 658546"/>
                <a:gd name="connsiteY20" fmla="*/ 541402 h 1017111"/>
                <a:gd name="connsiteX21" fmla="*/ 386061 w 658546"/>
                <a:gd name="connsiteY21" fmla="*/ 680686 h 1017111"/>
                <a:gd name="connsiteX22" fmla="*/ 469405 w 658546"/>
                <a:gd name="connsiteY22" fmla="*/ 906744 h 1017111"/>
                <a:gd name="connsiteX23" fmla="*/ 543628 w 658546"/>
                <a:gd name="connsiteY23" fmla="*/ 1014430 h 1017111"/>
                <a:gd name="connsiteX24" fmla="*/ 586889 w 658546"/>
                <a:gd name="connsiteY24" fmla="*/ 963190 h 1017111"/>
                <a:gd name="connsiteX25" fmla="*/ 486868 w 658546"/>
                <a:gd name="connsiteY25" fmla="*/ 639771 h 1017111"/>
                <a:gd name="connsiteX26" fmla="*/ 361803 w 658546"/>
                <a:gd name="connsiteY26" fmla="*/ 440753 h 1017111"/>
                <a:gd name="connsiteX27" fmla="*/ 390526 w 658546"/>
                <a:gd name="connsiteY27" fmla="*/ 259887 h 1017111"/>
                <a:gd name="connsiteX28" fmla="*/ 414091 w 658546"/>
                <a:gd name="connsiteY28" fmla="*/ 322717 h 1017111"/>
                <a:gd name="connsiteX29" fmla="*/ 443856 w 658546"/>
                <a:gd name="connsiteY29" fmla="*/ 354132 h 1017111"/>
                <a:gd name="connsiteX30" fmla="*/ 592684 w 658546"/>
                <a:gd name="connsiteY30" fmla="*/ 411250 h 1017111"/>
                <a:gd name="connsiteX31" fmla="*/ 608807 w 658546"/>
                <a:gd name="connsiteY31" fmla="*/ 414106 h 1017111"/>
                <a:gd name="connsiteX32" fmla="*/ 655936 w 658546"/>
                <a:gd name="connsiteY32" fmla="*/ 375551 h 1017111"/>
                <a:gd name="connsiteX33" fmla="*/ 624931 w 658546"/>
                <a:gd name="connsiteY33" fmla="*/ 302725 h 1017111"/>
                <a:gd name="connsiteX0" fmla="*/ 624931 w 658546"/>
                <a:gd name="connsiteY0" fmla="*/ 302725 h 1015215"/>
                <a:gd name="connsiteX1" fmla="*/ 497186 w 658546"/>
                <a:gd name="connsiteY1" fmla="*/ 254175 h 1015215"/>
                <a:gd name="connsiteX2" fmla="*/ 424013 w 658546"/>
                <a:gd name="connsiteY2" fmla="*/ 59974 h 1015215"/>
                <a:gd name="connsiteX3" fmla="*/ 337196 w 658546"/>
                <a:gd name="connsiteY3" fmla="*/ 0 h 1015215"/>
                <a:gd name="connsiteX4" fmla="*/ 295028 w 658546"/>
                <a:gd name="connsiteY4" fmla="*/ 11424 h 1015215"/>
                <a:gd name="connsiteX5" fmla="*/ 121395 w 658546"/>
                <a:gd name="connsiteY5" fmla="*/ 89961 h 1015215"/>
                <a:gd name="connsiteX6" fmla="*/ 94110 w 658546"/>
                <a:gd name="connsiteY6" fmla="*/ 121376 h 1015215"/>
                <a:gd name="connsiteX7" fmla="*/ 32098 w 658546"/>
                <a:gd name="connsiteY7" fmla="*/ 292730 h 1015215"/>
                <a:gd name="connsiteX8" fmla="*/ 59384 w 658546"/>
                <a:gd name="connsiteY8" fmla="*/ 366983 h 1015215"/>
                <a:gd name="connsiteX9" fmla="*/ 77987 w 658546"/>
                <a:gd name="connsiteY9" fmla="*/ 371267 h 1015215"/>
                <a:gd name="connsiteX10" fmla="*/ 123876 w 658546"/>
                <a:gd name="connsiteY10" fmla="*/ 335568 h 1015215"/>
                <a:gd name="connsiteX11" fmla="*/ 174725 w 658546"/>
                <a:gd name="connsiteY11" fmla="*/ 187061 h 1015215"/>
                <a:gd name="connsiteX12" fmla="*/ 226815 w 658546"/>
                <a:gd name="connsiteY12" fmla="*/ 164214 h 1015215"/>
                <a:gd name="connsiteX13" fmla="*/ 139703 w 658546"/>
                <a:gd name="connsiteY13" fmla="*/ 468253 h 1015215"/>
                <a:gd name="connsiteX14" fmla="*/ 186482 w 658546"/>
                <a:gd name="connsiteY14" fmla="*/ 658307 h 1015215"/>
                <a:gd name="connsiteX15" fmla="*/ 10766 w 658546"/>
                <a:gd name="connsiteY15" fmla="*/ 847233 h 1015215"/>
                <a:gd name="connsiteX16" fmla="*/ 9824 w 658546"/>
                <a:gd name="connsiteY16" fmla="*/ 924816 h 1015215"/>
                <a:gd name="connsiteX17" fmla="*/ 47973 w 658546"/>
                <a:gd name="connsiteY17" fmla="*/ 944812 h 1015215"/>
                <a:gd name="connsiteX18" fmla="*/ 103089 w 658546"/>
                <a:gd name="connsiteY18" fmla="*/ 909105 h 1015215"/>
                <a:gd name="connsiteX19" fmla="*/ 296163 w 658546"/>
                <a:gd name="connsiteY19" fmla="*/ 700869 h 1015215"/>
                <a:gd name="connsiteX20" fmla="*/ 273551 w 658546"/>
                <a:gd name="connsiteY20" fmla="*/ 541402 h 1015215"/>
                <a:gd name="connsiteX21" fmla="*/ 386061 w 658546"/>
                <a:gd name="connsiteY21" fmla="*/ 680686 h 1015215"/>
                <a:gd name="connsiteX22" fmla="*/ 474170 w 658546"/>
                <a:gd name="connsiteY22" fmla="*/ 939972 h 1015215"/>
                <a:gd name="connsiteX23" fmla="*/ 543628 w 658546"/>
                <a:gd name="connsiteY23" fmla="*/ 1014430 h 1015215"/>
                <a:gd name="connsiteX24" fmla="*/ 586889 w 658546"/>
                <a:gd name="connsiteY24" fmla="*/ 963190 h 1015215"/>
                <a:gd name="connsiteX25" fmla="*/ 486868 w 658546"/>
                <a:gd name="connsiteY25" fmla="*/ 639771 h 1015215"/>
                <a:gd name="connsiteX26" fmla="*/ 361803 w 658546"/>
                <a:gd name="connsiteY26" fmla="*/ 440753 h 1015215"/>
                <a:gd name="connsiteX27" fmla="*/ 390526 w 658546"/>
                <a:gd name="connsiteY27" fmla="*/ 259887 h 1015215"/>
                <a:gd name="connsiteX28" fmla="*/ 414091 w 658546"/>
                <a:gd name="connsiteY28" fmla="*/ 322717 h 1015215"/>
                <a:gd name="connsiteX29" fmla="*/ 443856 w 658546"/>
                <a:gd name="connsiteY29" fmla="*/ 354132 h 1015215"/>
                <a:gd name="connsiteX30" fmla="*/ 592684 w 658546"/>
                <a:gd name="connsiteY30" fmla="*/ 411250 h 1015215"/>
                <a:gd name="connsiteX31" fmla="*/ 608807 w 658546"/>
                <a:gd name="connsiteY31" fmla="*/ 414106 h 1015215"/>
                <a:gd name="connsiteX32" fmla="*/ 655936 w 658546"/>
                <a:gd name="connsiteY32" fmla="*/ 375551 h 1015215"/>
                <a:gd name="connsiteX33" fmla="*/ 624931 w 658546"/>
                <a:gd name="connsiteY33" fmla="*/ 302725 h 1015215"/>
                <a:gd name="connsiteX0" fmla="*/ 624931 w 658546"/>
                <a:gd name="connsiteY0" fmla="*/ 302725 h 1015302"/>
                <a:gd name="connsiteX1" fmla="*/ 497186 w 658546"/>
                <a:gd name="connsiteY1" fmla="*/ 254175 h 1015302"/>
                <a:gd name="connsiteX2" fmla="*/ 424013 w 658546"/>
                <a:gd name="connsiteY2" fmla="*/ 59974 h 1015302"/>
                <a:gd name="connsiteX3" fmla="*/ 337196 w 658546"/>
                <a:gd name="connsiteY3" fmla="*/ 0 h 1015302"/>
                <a:gd name="connsiteX4" fmla="*/ 295028 w 658546"/>
                <a:gd name="connsiteY4" fmla="*/ 11424 h 1015302"/>
                <a:gd name="connsiteX5" fmla="*/ 121395 w 658546"/>
                <a:gd name="connsiteY5" fmla="*/ 89961 h 1015302"/>
                <a:gd name="connsiteX6" fmla="*/ 94110 w 658546"/>
                <a:gd name="connsiteY6" fmla="*/ 121376 h 1015302"/>
                <a:gd name="connsiteX7" fmla="*/ 32098 w 658546"/>
                <a:gd name="connsiteY7" fmla="*/ 292730 h 1015302"/>
                <a:gd name="connsiteX8" fmla="*/ 59384 w 658546"/>
                <a:gd name="connsiteY8" fmla="*/ 366983 h 1015302"/>
                <a:gd name="connsiteX9" fmla="*/ 77987 w 658546"/>
                <a:gd name="connsiteY9" fmla="*/ 371267 h 1015302"/>
                <a:gd name="connsiteX10" fmla="*/ 123876 w 658546"/>
                <a:gd name="connsiteY10" fmla="*/ 335568 h 1015302"/>
                <a:gd name="connsiteX11" fmla="*/ 174725 w 658546"/>
                <a:gd name="connsiteY11" fmla="*/ 187061 h 1015302"/>
                <a:gd name="connsiteX12" fmla="*/ 226815 w 658546"/>
                <a:gd name="connsiteY12" fmla="*/ 164214 h 1015302"/>
                <a:gd name="connsiteX13" fmla="*/ 139703 w 658546"/>
                <a:gd name="connsiteY13" fmla="*/ 468253 h 1015302"/>
                <a:gd name="connsiteX14" fmla="*/ 186482 w 658546"/>
                <a:gd name="connsiteY14" fmla="*/ 658307 h 1015302"/>
                <a:gd name="connsiteX15" fmla="*/ 10766 w 658546"/>
                <a:gd name="connsiteY15" fmla="*/ 847233 h 1015302"/>
                <a:gd name="connsiteX16" fmla="*/ 9824 w 658546"/>
                <a:gd name="connsiteY16" fmla="*/ 924816 h 1015302"/>
                <a:gd name="connsiteX17" fmla="*/ 47973 w 658546"/>
                <a:gd name="connsiteY17" fmla="*/ 944812 h 1015302"/>
                <a:gd name="connsiteX18" fmla="*/ 103089 w 658546"/>
                <a:gd name="connsiteY18" fmla="*/ 909105 h 1015302"/>
                <a:gd name="connsiteX19" fmla="*/ 296163 w 658546"/>
                <a:gd name="connsiteY19" fmla="*/ 700869 h 1015302"/>
                <a:gd name="connsiteX20" fmla="*/ 273551 w 658546"/>
                <a:gd name="connsiteY20" fmla="*/ 541402 h 1015302"/>
                <a:gd name="connsiteX21" fmla="*/ 386061 w 658546"/>
                <a:gd name="connsiteY21" fmla="*/ 680686 h 1015302"/>
                <a:gd name="connsiteX22" fmla="*/ 482111 w 658546"/>
                <a:gd name="connsiteY22" fmla="*/ 938223 h 1015302"/>
                <a:gd name="connsiteX23" fmla="*/ 543628 w 658546"/>
                <a:gd name="connsiteY23" fmla="*/ 1014430 h 1015302"/>
                <a:gd name="connsiteX24" fmla="*/ 586889 w 658546"/>
                <a:gd name="connsiteY24" fmla="*/ 963190 h 1015302"/>
                <a:gd name="connsiteX25" fmla="*/ 486868 w 658546"/>
                <a:gd name="connsiteY25" fmla="*/ 639771 h 1015302"/>
                <a:gd name="connsiteX26" fmla="*/ 361803 w 658546"/>
                <a:gd name="connsiteY26" fmla="*/ 440753 h 1015302"/>
                <a:gd name="connsiteX27" fmla="*/ 390526 w 658546"/>
                <a:gd name="connsiteY27" fmla="*/ 259887 h 1015302"/>
                <a:gd name="connsiteX28" fmla="*/ 414091 w 658546"/>
                <a:gd name="connsiteY28" fmla="*/ 322717 h 1015302"/>
                <a:gd name="connsiteX29" fmla="*/ 443856 w 658546"/>
                <a:gd name="connsiteY29" fmla="*/ 354132 h 1015302"/>
                <a:gd name="connsiteX30" fmla="*/ 592684 w 658546"/>
                <a:gd name="connsiteY30" fmla="*/ 411250 h 1015302"/>
                <a:gd name="connsiteX31" fmla="*/ 608807 w 658546"/>
                <a:gd name="connsiteY31" fmla="*/ 414106 h 1015302"/>
                <a:gd name="connsiteX32" fmla="*/ 655936 w 658546"/>
                <a:gd name="connsiteY32" fmla="*/ 375551 h 1015302"/>
                <a:gd name="connsiteX33" fmla="*/ 624931 w 658546"/>
                <a:gd name="connsiteY33" fmla="*/ 302725 h 1015302"/>
                <a:gd name="connsiteX0" fmla="*/ 624931 w 658546"/>
                <a:gd name="connsiteY0" fmla="*/ 302725 h 1015302"/>
                <a:gd name="connsiteX1" fmla="*/ 497186 w 658546"/>
                <a:gd name="connsiteY1" fmla="*/ 254175 h 1015302"/>
                <a:gd name="connsiteX2" fmla="*/ 424013 w 658546"/>
                <a:gd name="connsiteY2" fmla="*/ 59974 h 1015302"/>
                <a:gd name="connsiteX3" fmla="*/ 337196 w 658546"/>
                <a:gd name="connsiteY3" fmla="*/ 0 h 1015302"/>
                <a:gd name="connsiteX4" fmla="*/ 295028 w 658546"/>
                <a:gd name="connsiteY4" fmla="*/ 11424 h 1015302"/>
                <a:gd name="connsiteX5" fmla="*/ 121395 w 658546"/>
                <a:gd name="connsiteY5" fmla="*/ 89961 h 1015302"/>
                <a:gd name="connsiteX6" fmla="*/ 94110 w 658546"/>
                <a:gd name="connsiteY6" fmla="*/ 121376 h 1015302"/>
                <a:gd name="connsiteX7" fmla="*/ 32098 w 658546"/>
                <a:gd name="connsiteY7" fmla="*/ 292730 h 1015302"/>
                <a:gd name="connsiteX8" fmla="*/ 59384 w 658546"/>
                <a:gd name="connsiteY8" fmla="*/ 366983 h 1015302"/>
                <a:gd name="connsiteX9" fmla="*/ 77987 w 658546"/>
                <a:gd name="connsiteY9" fmla="*/ 371267 h 1015302"/>
                <a:gd name="connsiteX10" fmla="*/ 123876 w 658546"/>
                <a:gd name="connsiteY10" fmla="*/ 335568 h 1015302"/>
                <a:gd name="connsiteX11" fmla="*/ 174725 w 658546"/>
                <a:gd name="connsiteY11" fmla="*/ 187061 h 1015302"/>
                <a:gd name="connsiteX12" fmla="*/ 226815 w 658546"/>
                <a:gd name="connsiteY12" fmla="*/ 164214 h 1015302"/>
                <a:gd name="connsiteX13" fmla="*/ 139703 w 658546"/>
                <a:gd name="connsiteY13" fmla="*/ 468253 h 1015302"/>
                <a:gd name="connsiteX14" fmla="*/ 186482 w 658546"/>
                <a:gd name="connsiteY14" fmla="*/ 658307 h 1015302"/>
                <a:gd name="connsiteX15" fmla="*/ 10766 w 658546"/>
                <a:gd name="connsiteY15" fmla="*/ 847233 h 1015302"/>
                <a:gd name="connsiteX16" fmla="*/ 9824 w 658546"/>
                <a:gd name="connsiteY16" fmla="*/ 924816 h 1015302"/>
                <a:gd name="connsiteX17" fmla="*/ 47973 w 658546"/>
                <a:gd name="connsiteY17" fmla="*/ 944812 h 1015302"/>
                <a:gd name="connsiteX18" fmla="*/ 103089 w 658546"/>
                <a:gd name="connsiteY18" fmla="*/ 909105 h 1015302"/>
                <a:gd name="connsiteX19" fmla="*/ 296163 w 658546"/>
                <a:gd name="connsiteY19" fmla="*/ 700869 h 1015302"/>
                <a:gd name="connsiteX20" fmla="*/ 273551 w 658546"/>
                <a:gd name="connsiteY20" fmla="*/ 541402 h 1015302"/>
                <a:gd name="connsiteX21" fmla="*/ 386061 w 658546"/>
                <a:gd name="connsiteY21" fmla="*/ 680686 h 1015302"/>
                <a:gd name="connsiteX22" fmla="*/ 482111 w 658546"/>
                <a:gd name="connsiteY22" fmla="*/ 938223 h 1015302"/>
                <a:gd name="connsiteX23" fmla="*/ 543628 w 658546"/>
                <a:gd name="connsiteY23" fmla="*/ 1014430 h 1015302"/>
                <a:gd name="connsiteX24" fmla="*/ 586889 w 658546"/>
                <a:gd name="connsiteY24" fmla="*/ 963190 h 1015302"/>
                <a:gd name="connsiteX25" fmla="*/ 486868 w 658546"/>
                <a:gd name="connsiteY25" fmla="*/ 639771 h 1015302"/>
                <a:gd name="connsiteX26" fmla="*/ 361803 w 658546"/>
                <a:gd name="connsiteY26" fmla="*/ 440753 h 1015302"/>
                <a:gd name="connsiteX27" fmla="*/ 390526 w 658546"/>
                <a:gd name="connsiteY27" fmla="*/ 259887 h 1015302"/>
                <a:gd name="connsiteX28" fmla="*/ 414091 w 658546"/>
                <a:gd name="connsiteY28" fmla="*/ 322717 h 1015302"/>
                <a:gd name="connsiteX29" fmla="*/ 443856 w 658546"/>
                <a:gd name="connsiteY29" fmla="*/ 354132 h 1015302"/>
                <a:gd name="connsiteX30" fmla="*/ 592684 w 658546"/>
                <a:gd name="connsiteY30" fmla="*/ 411250 h 1015302"/>
                <a:gd name="connsiteX31" fmla="*/ 608807 w 658546"/>
                <a:gd name="connsiteY31" fmla="*/ 414106 h 1015302"/>
                <a:gd name="connsiteX32" fmla="*/ 655936 w 658546"/>
                <a:gd name="connsiteY32" fmla="*/ 375551 h 1015302"/>
                <a:gd name="connsiteX33" fmla="*/ 624931 w 658546"/>
                <a:gd name="connsiteY33" fmla="*/ 302725 h 1015302"/>
                <a:gd name="connsiteX0" fmla="*/ 624931 w 658546"/>
                <a:gd name="connsiteY0" fmla="*/ 302725 h 1015671"/>
                <a:gd name="connsiteX1" fmla="*/ 497186 w 658546"/>
                <a:gd name="connsiteY1" fmla="*/ 254175 h 1015671"/>
                <a:gd name="connsiteX2" fmla="*/ 424013 w 658546"/>
                <a:gd name="connsiteY2" fmla="*/ 59974 h 1015671"/>
                <a:gd name="connsiteX3" fmla="*/ 337196 w 658546"/>
                <a:gd name="connsiteY3" fmla="*/ 0 h 1015671"/>
                <a:gd name="connsiteX4" fmla="*/ 295028 w 658546"/>
                <a:gd name="connsiteY4" fmla="*/ 11424 h 1015671"/>
                <a:gd name="connsiteX5" fmla="*/ 121395 w 658546"/>
                <a:gd name="connsiteY5" fmla="*/ 89961 h 1015671"/>
                <a:gd name="connsiteX6" fmla="*/ 94110 w 658546"/>
                <a:gd name="connsiteY6" fmla="*/ 121376 h 1015671"/>
                <a:gd name="connsiteX7" fmla="*/ 32098 w 658546"/>
                <a:gd name="connsiteY7" fmla="*/ 292730 h 1015671"/>
                <a:gd name="connsiteX8" fmla="*/ 59384 w 658546"/>
                <a:gd name="connsiteY8" fmla="*/ 366983 h 1015671"/>
                <a:gd name="connsiteX9" fmla="*/ 77987 w 658546"/>
                <a:gd name="connsiteY9" fmla="*/ 371267 h 1015671"/>
                <a:gd name="connsiteX10" fmla="*/ 123876 w 658546"/>
                <a:gd name="connsiteY10" fmla="*/ 335568 h 1015671"/>
                <a:gd name="connsiteX11" fmla="*/ 174725 w 658546"/>
                <a:gd name="connsiteY11" fmla="*/ 187061 h 1015671"/>
                <a:gd name="connsiteX12" fmla="*/ 226815 w 658546"/>
                <a:gd name="connsiteY12" fmla="*/ 164214 h 1015671"/>
                <a:gd name="connsiteX13" fmla="*/ 139703 w 658546"/>
                <a:gd name="connsiteY13" fmla="*/ 468253 h 1015671"/>
                <a:gd name="connsiteX14" fmla="*/ 186482 w 658546"/>
                <a:gd name="connsiteY14" fmla="*/ 658307 h 1015671"/>
                <a:gd name="connsiteX15" fmla="*/ 10766 w 658546"/>
                <a:gd name="connsiteY15" fmla="*/ 847233 h 1015671"/>
                <a:gd name="connsiteX16" fmla="*/ 9824 w 658546"/>
                <a:gd name="connsiteY16" fmla="*/ 924816 h 1015671"/>
                <a:gd name="connsiteX17" fmla="*/ 47973 w 658546"/>
                <a:gd name="connsiteY17" fmla="*/ 944812 h 1015671"/>
                <a:gd name="connsiteX18" fmla="*/ 103089 w 658546"/>
                <a:gd name="connsiteY18" fmla="*/ 909105 h 1015671"/>
                <a:gd name="connsiteX19" fmla="*/ 296163 w 658546"/>
                <a:gd name="connsiteY19" fmla="*/ 700869 h 1015671"/>
                <a:gd name="connsiteX20" fmla="*/ 273551 w 658546"/>
                <a:gd name="connsiteY20" fmla="*/ 541402 h 1015671"/>
                <a:gd name="connsiteX21" fmla="*/ 386061 w 658546"/>
                <a:gd name="connsiteY21" fmla="*/ 680686 h 1015671"/>
                <a:gd name="connsiteX22" fmla="*/ 488463 w 658546"/>
                <a:gd name="connsiteY22" fmla="*/ 931227 h 1015671"/>
                <a:gd name="connsiteX23" fmla="*/ 543628 w 658546"/>
                <a:gd name="connsiteY23" fmla="*/ 1014430 h 1015671"/>
                <a:gd name="connsiteX24" fmla="*/ 586889 w 658546"/>
                <a:gd name="connsiteY24" fmla="*/ 963190 h 1015671"/>
                <a:gd name="connsiteX25" fmla="*/ 486868 w 658546"/>
                <a:gd name="connsiteY25" fmla="*/ 639771 h 1015671"/>
                <a:gd name="connsiteX26" fmla="*/ 361803 w 658546"/>
                <a:gd name="connsiteY26" fmla="*/ 440753 h 1015671"/>
                <a:gd name="connsiteX27" fmla="*/ 390526 w 658546"/>
                <a:gd name="connsiteY27" fmla="*/ 259887 h 1015671"/>
                <a:gd name="connsiteX28" fmla="*/ 414091 w 658546"/>
                <a:gd name="connsiteY28" fmla="*/ 322717 h 1015671"/>
                <a:gd name="connsiteX29" fmla="*/ 443856 w 658546"/>
                <a:gd name="connsiteY29" fmla="*/ 354132 h 1015671"/>
                <a:gd name="connsiteX30" fmla="*/ 592684 w 658546"/>
                <a:gd name="connsiteY30" fmla="*/ 411250 h 1015671"/>
                <a:gd name="connsiteX31" fmla="*/ 608807 w 658546"/>
                <a:gd name="connsiteY31" fmla="*/ 414106 h 1015671"/>
                <a:gd name="connsiteX32" fmla="*/ 655936 w 658546"/>
                <a:gd name="connsiteY32" fmla="*/ 375551 h 1015671"/>
                <a:gd name="connsiteX33" fmla="*/ 624931 w 658546"/>
                <a:gd name="connsiteY33" fmla="*/ 302725 h 1015671"/>
                <a:gd name="connsiteX0" fmla="*/ 624931 w 658546"/>
                <a:gd name="connsiteY0" fmla="*/ 302725 h 1015671"/>
                <a:gd name="connsiteX1" fmla="*/ 497186 w 658546"/>
                <a:gd name="connsiteY1" fmla="*/ 254175 h 1015671"/>
                <a:gd name="connsiteX2" fmla="*/ 424013 w 658546"/>
                <a:gd name="connsiteY2" fmla="*/ 59974 h 1015671"/>
                <a:gd name="connsiteX3" fmla="*/ 337196 w 658546"/>
                <a:gd name="connsiteY3" fmla="*/ 0 h 1015671"/>
                <a:gd name="connsiteX4" fmla="*/ 295028 w 658546"/>
                <a:gd name="connsiteY4" fmla="*/ 11424 h 1015671"/>
                <a:gd name="connsiteX5" fmla="*/ 121395 w 658546"/>
                <a:gd name="connsiteY5" fmla="*/ 89961 h 1015671"/>
                <a:gd name="connsiteX6" fmla="*/ 94110 w 658546"/>
                <a:gd name="connsiteY6" fmla="*/ 121376 h 1015671"/>
                <a:gd name="connsiteX7" fmla="*/ 32098 w 658546"/>
                <a:gd name="connsiteY7" fmla="*/ 292730 h 1015671"/>
                <a:gd name="connsiteX8" fmla="*/ 59384 w 658546"/>
                <a:gd name="connsiteY8" fmla="*/ 366983 h 1015671"/>
                <a:gd name="connsiteX9" fmla="*/ 77987 w 658546"/>
                <a:gd name="connsiteY9" fmla="*/ 371267 h 1015671"/>
                <a:gd name="connsiteX10" fmla="*/ 123876 w 658546"/>
                <a:gd name="connsiteY10" fmla="*/ 335568 h 1015671"/>
                <a:gd name="connsiteX11" fmla="*/ 174725 w 658546"/>
                <a:gd name="connsiteY11" fmla="*/ 187061 h 1015671"/>
                <a:gd name="connsiteX12" fmla="*/ 226815 w 658546"/>
                <a:gd name="connsiteY12" fmla="*/ 164214 h 1015671"/>
                <a:gd name="connsiteX13" fmla="*/ 139703 w 658546"/>
                <a:gd name="connsiteY13" fmla="*/ 468253 h 1015671"/>
                <a:gd name="connsiteX14" fmla="*/ 186482 w 658546"/>
                <a:gd name="connsiteY14" fmla="*/ 658307 h 1015671"/>
                <a:gd name="connsiteX15" fmla="*/ 10766 w 658546"/>
                <a:gd name="connsiteY15" fmla="*/ 847233 h 1015671"/>
                <a:gd name="connsiteX16" fmla="*/ 9824 w 658546"/>
                <a:gd name="connsiteY16" fmla="*/ 924816 h 1015671"/>
                <a:gd name="connsiteX17" fmla="*/ 47973 w 658546"/>
                <a:gd name="connsiteY17" fmla="*/ 944812 h 1015671"/>
                <a:gd name="connsiteX18" fmla="*/ 103089 w 658546"/>
                <a:gd name="connsiteY18" fmla="*/ 909105 h 1015671"/>
                <a:gd name="connsiteX19" fmla="*/ 296163 w 658546"/>
                <a:gd name="connsiteY19" fmla="*/ 700869 h 1015671"/>
                <a:gd name="connsiteX20" fmla="*/ 273551 w 658546"/>
                <a:gd name="connsiteY20" fmla="*/ 541402 h 1015671"/>
                <a:gd name="connsiteX21" fmla="*/ 386061 w 658546"/>
                <a:gd name="connsiteY21" fmla="*/ 680686 h 1015671"/>
                <a:gd name="connsiteX22" fmla="*/ 488463 w 658546"/>
                <a:gd name="connsiteY22" fmla="*/ 931227 h 1015671"/>
                <a:gd name="connsiteX23" fmla="*/ 543628 w 658546"/>
                <a:gd name="connsiteY23" fmla="*/ 1014430 h 1015671"/>
                <a:gd name="connsiteX24" fmla="*/ 586889 w 658546"/>
                <a:gd name="connsiteY24" fmla="*/ 963190 h 1015671"/>
                <a:gd name="connsiteX25" fmla="*/ 486868 w 658546"/>
                <a:gd name="connsiteY25" fmla="*/ 639771 h 1015671"/>
                <a:gd name="connsiteX26" fmla="*/ 361803 w 658546"/>
                <a:gd name="connsiteY26" fmla="*/ 440753 h 1015671"/>
                <a:gd name="connsiteX27" fmla="*/ 390526 w 658546"/>
                <a:gd name="connsiteY27" fmla="*/ 259887 h 1015671"/>
                <a:gd name="connsiteX28" fmla="*/ 414091 w 658546"/>
                <a:gd name="connsiteY28" fmla="*/ 322717 h 1015671"/>
                <a:gd name="connsiteX29" fmla="*/ 443856 w 658546"/>
                <a:gd name="connsiteY29" fmla="*/ 354132 h 1015671"/>
                <a:gd name="connsiteX30" fmla="*/ 592684 w 658546"/>
                <a:gd name="connsiteY30" fmla="*/ 411250 h 1015671"/>
                <a:gd name="connsiteX31" fmla="*/ 608807 w 658546"/>
                <a:gd name="connsiteY31" fmla="*/ 414106 h 1015671"/>
                <a:gd name="connsiteX32" fmla="*/ 655936 w 658546"/>
                <a:gd name="connsiteY32" fmla="*/ 375551 h 1015671"/>
                <a:gd name="connsiteX33" fmla="*/ 624931 w 658546"/>
                <a:gd name="connsiteY33" fmla="*/ 302725 h 1015671"/>
                <a:gd name="connsiteX0" fmla="*/ 624931 w 658546"/>
                <a:gd name="connsiteY0" fmla="*/ 302725 h 1015671"/>
                <a:gd name="connsiteX1" fmla="*/ 497186 w 658546"/>
                <a:gd name="connsiteY1" fmla="*/ 254175 h 1015671"/>
                <a:gd name="connsiteX2" fmla="*/ 424013 w 658546"/>
                <a:gd name="connsiteY2" fmla="*/ 59974 h 1015671"/>
                <a:gd name="connsiteX3" fmla="*/ 337196 w 658546"/>
                <a:gd name="connsiteY3" fmla="*/ 0 h 1015671"/>
                <a:gd name="connsiteX4" fmla="*/ 295028 w 658546"/>
                <a:gd name="connsiteY4" fmla="*/ 11424 h 1015671"/>
                <a:gd name="connsiteX5" fmla="*/ 121395 w 658546"/>
                <a:gd name="connsiteY5" fmla="*/ 89961 h 1015671"/>
                <a:gd name="connsiteX6" fmla="*/ 94110 w 658546"/>
                <a:gd name="connsiteY6" fmla="*/ 121376 h 1015671"/>
                <a:gd name="connsiteX7" fmla="*/ 32098 w 658546"/>
                <a:gd name="connsiteY7" fmla="*/ 292730 h 1015671"/>
                <a:gd name="connsiteX8" fmla="*/ 59384 w 658546"/>
                <a:gd name="connsiteY8" fmla="*/ 366983 h 1015671"/>
                <a:gd name="connsiteX9" fmla="*/ 77987 w 658546"/>
                <a:gd name="connsiteY9" fmla="*/ 371267 h 1015671"/>
                <a:gd name="connsiteX10" fmla="*/ 123876 w 658546"/>
                <a:gd name="connsiteY10" fmla="*/ 335568 h 1015671"/>
                <a:gd name="connsiteX11" fmla="*/ 174725 w 658546"/>
                <a:gd name="connsiteY11" fmla="*/ 187061 h 1015671"/>
                <a:gd name="connsiteX12" fmla="*/ 226815 w 658546"/>
                <a:gd name="connsiteY12" fmla="*/ 164214 h 1015671"/>
                <a:gd name="connsiteX13" fmla="*/ 139703 w 658546"/>
                <a:gd name="connsiteY13" fmla="*/ 468253 h 1015671"/>
                <a:gd name="connsiteX14" fmla="*/ 186482 w 658546"/>
                <a:gd name="connsiteY14" fmla="*/ 658307 h 1015671"/>
                <a:gd name="connsiteX15" fmla="*/ 10766 w 658546"/>
                <a:gd name="connsiteY15" fmla="*/ 847233 h 1015671"/>
                <a:gd name="connsiteX16" fmla="*/ 9824 w 658546"/>
                <a:gd name="connsiteY16" fmla="*/ 924816 h 1015671"/>
                <a:gd name="connsiteX17" fmla="*/ 47973 w 658546"/>
                <a:gd name="connsiteY17" fmla="*/ 944812 h 1015671"/>
                <a:gd name="connsiteX18" fmla="*/ 103089 w 658546"/>
                <a:gd name="connsiteY18" fmla="*/ 909105 h 1015671"/>
                <a:gd name="connsiteX19" fmla="*/ 296163 w 658546"/>
                <a:gd name="connsiteY19" fmla="*/ 700869 h 1015671"/>
                <a:gd name="connsiteX20" fmla="*/ 273551 w 658546"/>
                <a:gd name="connsiteY20" fmla="*/ 541402 h 1015671"/>
                <a:gd name="connsiteX21" fmla="*/ 386061 w 658546"/>
                <a:gd name="connsiteY21" fmla="*/ 680686 h 1015671"/>
                <a:gd name="connsiteX22" fmla="*/ 488463 w 658546"/>
                <a:gd name="connsiteY22" fmla="*/ 931227 h 1015671"/>
                <a:gd name="connsiteX23" fmla="*/ 543628 w 658546"/>
                <a:gd name="connsiteY23" fmla="*/ 1014430 h 1015671"/>
                <a:gd name="connsiteX24" fmla="*/ 586889 w 658546"/>
                <a:gd name="connsiteY24" fmla="*/ 963190 h 1015671"/>
                <a:gd name="connsiteX25" fmla="*/ 486868 w 658546"/>
                <a:gd name="connsiteY25" fmla="*/ 639771 h 1015671"/>
                <a:gd name="connsiteX26" fmla="*/ 361803 w 658546"/>
                <a:gd name="connsiteY26" fmla="*/ 440753 h 1015671"/>
                <a:gd name="connsiteX27" fmla="*/ 390526 w 658546"/>
                <a:gd name="connsiteY27" fmla="*/ 259887 h 1015671"/>
                <a:gd name="connsiteX28" fmla="*/ 414091 w 658546"/>
                <a:gd name="connsiteY28" fmla="*/ 322717 h 1015671"/>
                <a:gd name="connsiteX29" fmla="*/ 443856 w 658546"/>
                <a:gd name="connsiteY29" fmla="*/ 354132 h 1015671"/>
                <a:gd name="connsiteX30" fmla="*/ 592684 w 658546"/>
                <a:gd name="connsiteY30" fmla="*/ 411250 h 1015671"/>
                <a:gd name="connsiteX31" fmla="*/ 608807 w 658546"/>
                <a:gd name="connsiteY31" fmla="*/ 414106 h 1015671"/>
                <a:gd name="connsiteX32" fmla="*/ 655936 w 658546"/>
                <a:gd name="connsiteY32" fmla="*/ 375551 h 1015671"/>
                <a:gd name="connsiteX33" fmla="*/ 624931 w 658546"/>
                <a:gd name="connsiteY33" fmla="*/ 302725 h 1015671"/>
                <a:gd name="connsiteX0" fmla="*/ 624931 w 658546"/>
                <a:gd name="connsiteY0" fmla="*/ 302725 h 1015671"/>
                <a:gd name="connsiteX1" fmla="*/ 497186 w 658546"/>
                <a:gd name="connsiteY1" fmla="*/ 254175 h 1015671"/>
                <a:gd name="connsiteX2" fmla="*/ 424013 w 658546"/>
                <a:gd name="connsiteY2" fmla="*/ 59974 h 1015671"/>
                <a:gd name="connsiteX3" fmla="*/ 337196 w 658546"/>
                <a:gd name="connsiteY3" fmla="*/ 0 h 1015671"/>
                <a:gd name="connsiteX4" fmla="*/ 295028 w 658546"/>
                <a:gd name="connsiteY4" fmla="*/ 11424 h 1015671"/>
                <a:gd name="connsiteX5" fmla="*/ 121395 w 658546"/>
                <a:gd name="connsiteY5" fmla="*/ 89961 h 1015671"/>
                <a:gd name="connsiteX6" fmla="*/ 94110 w 658546"/>
                <a:gd name="connsiteY6" fmla="*/ 121376 h 1015671"/>
                <a:gd name="connsiteX7" fmla="*/ 32098 w 658546"/>
                <a:gd name="connsiteY7" fmla="*/ 292730 h 1015671"/>
                <a:gd name="connsiteX8" fmla="*/ 59384 w 658546"/>
                <a:gd name="connsiteY8" fmla="*/ 366983 h 1015671"/>
                <a:gd name="connsiteX9" fmla="*/ 77987 w 658546"/>
                <a:gd name="connsiteY9" fmla="*/ 371267 h 1015671"/>
                <a:gd name="connsiteX10" fmla="*/ 123876 w 658546"/>
                <a:gd name="connsiteY10" fmla="*/ 335568 h 1015671"/>
                <a:gd name="connsiteX11" fmla="*/ 174725 w 658546"/>
                <a:gd name="connsiteY11" fmla="*/ 187061 h 1015671"/>
                <a:gd name="connsiteX12" fmla="*/ 226815 w 658546"/>
                <a:gd name="connsiteY12" fmla="*/ 164214 h 1015671"/>
                <a:gd name="connsiteX13" fmla="*/ 139703 w 658546"/>
                <a:gd name="connsiteY13" fmla="*/ 468253 h 1015671"/>
                <a:gd name="connsiteX14" fmla="*/ 186482 w 658546"/>
                <a:gd name="connsiteY14" fmla="*/ 658307 h 1015671"/>
                <a:gd name="connsiteX15" fmla="*/ 10766 w 658546"/>
                <a:gd name="connsiteY15" fmla="*/ 847233 h 1015671"/>
                <a:gd name="connsiteX16" fmla="*/ 9824 w 658546"/>
                <a:gd name="connsiteY16" fmla="*/ 924816 h 1015671"/>
                <a:gd name="connsiteX17" fmla="*/ 47973 w 658546"/>
                <a:gd name="connsiteY17" fmla="*/ 944812 h 1015671"/>
                <a:gd name="connsiteX18" fmla="*/ 103089 w 658546"/>
                <a:gd name="connsiteY18" fmla="*/ 909105 h 1015671"/>
                <a:gd name="connsiteX19" fmla="*/ 296163 w 658546"/>
                <a:gd name="connsiteY19" fmla="*/ 700869 h 1015671"/>
                <a:gd name="connsiteX20" fmla="*/ 273551 w 658546"/>
                <a:gd name="connsiteY20" fmla="*/ 541402 h 1015671"/>
                <a:gd name="connsiteX21" fmla="*/ 386061 w 658546"/>
                <a:gd name="connsiteY21" fmla="*/ 680686 h 1015671"/>
                <a:gd name="connsiteX22" fmla="*/ 488463 w 658546"/>
                <a:gd name="connsiteY22" fmla="*/ 931227 h 1015671"/>
                <a:gd name="connsiteX23" fmla="*/ 543628 w 658546"/>
                <a:gd name="connsiteY23" fmla="*/ 1014430 h 1015671"/>
                <a:gd name="connsiteX24" fmla="*/ 586889 w 658546"/>
                <a:gd name="connsiteY24" fmla="*/ 963190 h 1015671"/>
                <a:gd name="connsiteX25" fmla="*/ 486868 w 658546"/>
                <a:gd name="connsiteY25" fmla="*/ 639771 h 1015671"/>
                <a:gd name="connsiteX26" fmla="*/ 361803 w 658546"/>
                <a:gd name="connsiteY26" fmla="*/ 440753 h 1015671"/>
                <a:gd name="connsiteX27" fmla="*/ 390526 w 658546"/>
                <a:gd name="connsiteY27" fmla="*/ 259887 h 1015671"/>
                <a:gd name="connsiteX28" fmla="*/ 414091 w 658546"/>
                <a:gd name="connsiteY28" fmla="*/ 322717 h 1015671"/>
                <a:gd name="connsiteX29" fmla="*/ 443856 w 658546"/>
                <a:gd name="connsiteY29" fmla="*/ 354132 h 1015671"/>
                <a:gd name="connsiteX30" fmla="*/ 592684 w 658546"/>
                <a:gd name="connsiteY30" fmla="*/ 411250 h 1015671"/>
                <a:gd name="connsiteX31" fmla="*/ 608807 w 658546"/>
                <a:gd name="connsiteY31" fmla="*/ 414106 h 1015671"/>
                <a:gd name="connsiteX32" fmla="*/ 655936 w 658546"/>
                <a:gd name="connsiteY32" fmla="*/ 375551 h 1015671"/>
                <a:gd name="connsiteX33" fmla="*/ 624931 w 658546"/>
                <a:gd name="connsiteY33" fmla="*/ 302725 h 1015671"/>
                <a:gd name="connsiteX0" fmla="*/ 624931 w 658546"/>
                <a:gd name="connsiteY0" fmla="*/ 302725 h 1015671"/>
                <a:gd name="connsiteX1" fmla="*/ 497186 w 658546"/>
                <a:gd name="connsiteY1" fmla="*/ 254175 h 1015671"/>
                <a:gd name="connsiteX2" fmla="*/ 424013 w 658546"/>
                <a:gd name="connsiteY2" fmla="*/ 59974 h 1015671"/>
                <a:gd name="connsiteX3" fmla="*/ 337196 w 658546"/>
                <a:gd name="connsiteY3" fmla="*/ 0 h 1015671"/>
                <a:gd name="connsiteX4" fmla="*/ 295028 w 658546"/>
                <a:gd name="connsiteY4" fmla="*/ 11424 h 1015671"/>
                <a:gd name="connsiteX5" fmla="*/ 121395 w 658546"/>
                <a:gd name="connsiteY5" fmla="*/ 89961 h 1015671"/>
                <a:gd name="connsiteX6" fmla="*/ 94110 w 658546"/>
                <a:gd name="connsiteY6" fmla="*/ 121376 h 1015671"/>
                <a:gd name="connsiteX7" fmla="*/ 32098 w 658546"/>
                <a:gd name="connsiteY7" fmla="*/ 292730 h 1015671"/>
                <a:gd name="connsiteX8" fmla="*/ 59384 w 658546"/>
                <a:gd name="connsiteY8" fmla="*/ 366983 h 1015671"/>
                <a:gd name="connsiteX9" fmla="*/ 77987 w 658546"/>
                <a:gd name="connsiteY9" fmla="*/ 371267 h 1015671"/>
                <a:gd name="connsiteX10" fmla="*/ 123876 w 658546"/>
                <a:gd name="connsiteY10" fmla="*/ 335568 h 1015671"/>
                <a:gd name="connsiteX11" fmla="*/ 174725 w 658546"/>
                <a:gd name="connsiteY11" fmla="*/ 187061 h 1015671"/>
                <a:gd name="connsiteX12" fmla="*/ 226815 w 658546"/>
                <a:gd name="connsiteY12" fmla="*/ 164214 h 1015671"/>
                <a:gd name="connsiteX13" fmla="*/ 139703 w 658546"/>
                <a:gd name="connsiteY13" fmla="*/ 468253 h 1015671"/>
                <a:gd name="connsiteX14" fmla="*/ 186482 w 658546"/>
                <a:gd name="connsiteY14" fmla="*/ 658307 h 1015671"/>
                <a:gd name="connsiteX15" fmla="*/ 10766 w 658546"/>
                <a:gd name="connsiteY15" fmla="*/ 847233 h 1015671"/>
                <a:gd name="connsiteX16" fmla="*/ 9824 w 658546"/>
                <a:gd name="connsiteY16" fmla="*/ 924816 h 1015671"/>
                <a:gd name="connsiteX17" fmla="*/ 47973 w 658546"/>
                <a:gd name="connsiteY17" fmla="*/ 944812 h 1015671"/>
                <a:gd name="connsiteX18" fmla="*/ 103089 w 658546"/>
                <a:gd name="connsiteY18" fmla="*/ 909105 h 1015671"/>
                <a:gd name="connsiteX19" fmla="*/ 296163 w 658546"/>
                <a:gd name="connsiteY19" fmla="*/ 700869 h 1015671"/>
                <a:gd name="connsiteX20" fmla="*/ 273551 w 658546"/>
                <a:gd name="connsiteY20" fmla="*/ 541402 h 1015671"/>
                <a:gd name="connsiteX21" fmla="*/ 386061 w 658546"/>
                <a:gd name="connsiteY21" fmla="*/ 680686 h 1015671"/>
                <a:gd name="connsiteX22" fmla="*/ 488463 w 658546"/>
                <a:gd name="connsiteY22" fmla="*/ 931227 h 1015671"/>
                <a:gd name="connsiteX23" fmla="*/ 543628 w 658546"/>
                <a:gd name="connsiteY23" fmla="*/ 1014430 h 1015671"/>
                <a:gd name="connsiteX24" fmla="*/ 586889 w 658546"/>
                <a:gd name="connsiteY24" fmla="*/ 963190 h 1015671"/>
                <a:gd name="connsiteX25" fmla="*/ 486868 w 658546"/>
                <a:gd name="connsiteY25" fmla="*/ 639771 h 1015671"/>
                <a:gd name="connsiteX26" fmla="*/ 361803 w 658546"/>
                <a:gd name="connsiteY26" fmla="*/ 440753 h 1015671"/>
                <a:gd name="connsiteX27" fmla="*/ 390526 w 658546"/>
                <a:gd name="connsiteY27" fmla="*/ 259887 h 1015671"/>
                <a:gd name="connsiteX28" fmla="*/ 414091 w 658546"/>
                <a:gd name="connsiteY28" fmla="*/ 322717 h 1015671"/>
                <a:gd name="connsiteX29" fmla="*/ 443856 w 658546"/>
                <a:gd name="connsiteY29" fmla="*/ 354132 h 1015671"/>
                <a:gd name="connsiteX30" fmla="*/ 592684 w 658546"/>
                <a:gd name="connsiteY30" fmla="*/ 411250 h 1015671"/>
                <a:gd name="connsiteX31" fmla="*/ 608807 w 658546"/>
                <a:gd name="connsiteY31" fmla="*/ 414106 h 1015671"/>
                <a:gd name="connsiteX32" fmla="*/ 655936 w 658546"/>
                <a:gd name="connsiteY32" fmla="*/ 375551 h 1015671"/>
                <a:gd name="connsiteX33" fmla="*/ 624931 w 658546"/>
                <a:gd name="connsiteY33" fmla="*/ 302725 h 1015671"/>
                <a:gd name="connsiteX0" fmla="*/ 624931 w 658546"/>
                <a:gd name="connsiteY0" fmla="*/ 302725 h 1015671"/>
                <a:gd name="connsiteX1" fmla="*/ 497186 w 658546"/>
                <a:gd name="connsiteY1" fmla="*/ 254175 h 1015671"/>
                <a:gd name="connsiteX2" fmla="*/ 424013 w 658546"/>
                <a:gd name="connsiteY2" fmla="*/ 59974 h 1015671"/>
                <a:gd name="connsiteX3" fmla="*/ 337196 w 658546"/>
                <a:gd name="connsiteY3" fmla="*/ 0 h 1015671"/>
                <a:gd name="connsiteX4" fmla="*/ 295028 w 658546"/>
                <a:gd name="connsiteY4" fmla="*/ 11424 h 1015671"/>
                <a:gd name="connsiteX5" fmla="*/ 121395 w 658546"/>
                <a:gd name="connsiteY5" fmla="*/ 89961 h 1015671"/>
                <a:gd name="connsiteX6" fmla="*/ 94110 w 658546"/>
                <a:gd name="connsiteY6" fmla="*/ 121376 h 1015671"/>
                <a:gd name="connsiteX7" fmla="*/ 32098 w 658546"/>
                <a:gd name="connsiteY7" fmla="*/ 292730 h 1015671"/>
                <a:gd name="connsiteX8" fmla="*/ 59384 w 658546"/>
                <a:gd name="connsiteY8" fmla="*/ 366983 h 1015671"/>
                <a:gd name="connsiteX9" fmla="*/ 77987 w 658546"/>
                <a:gd name="connsiteY9" fmla="*/ 371267 h 1015671"/>
                <a:gd name="connsiteX10" fmla="*/ 123876 w 658546"/>
                <a:gd name="connsiteY10" fmla="*/ 335568 h 1015671"/>
                <a:gd name="connsiteX11" fmla="*/ 174725 w 658546"/>
                <a:gd name="connsiteY11" fmla="*/ 187061 h 1015671"/>
                <a:gd name="connsiteX12" fmla="*/ 226815 w 658546"/>
                <a:gd name="connsiteY12" fmla="*/ 164214 h 1015671"/>
                <a:gd name="connsiteX13" fmla="*/ 139703 w 658546"/>
                <a:gd name="connsiteY13" fmla="*/ 468253 h 1015671"/>
                <a:gd name="connsiteX14" fmla="*/ 186482 w 658546"/>
                <a:gd name="connsiteY14" fmla="*/ 658307 h 1015671"/>
                <a:gd name="connsiteX15" fmla="*/ 10766 w 658546"/>
                <a:gd name="connsiteY15" fmla="*/ 847233 h 1015671"/>
                <a:gd name="connsiteX16" fmla="*/ 9824 w 658546"/>
                <a:gd name="connsiteY16" fmla="*/ 924816 h 1015671"/>
                <a:gd name="connsiteX17" fmla="*/ 47973 w 658546"/>
                <a:gd name="connsiteY17" fmla="*/ 944812 h 1015671"/>
                <a:gd name="connsiteX18" fmla="*/ 103089 w 658546"/>
                <a:gd name="connsiteY18" fmla="*/ 909105 h 1015671"/>
                <a:gd name="connsiteX19" fmla="*/ 296163 w 658546"/>
                <a:gd name="connsiteY19" fmla="*/ 700869 h 1015671"/>
                <a:gd name="connsiteX20" fmla="*/ 273551 w 658546"/>
                <a:gd name="connsiteY20" fmla="*/ 541402 h 1015671"/>
                <a:gd name="connsiteX21" fmla="*/ 386061 w 658546"/>
                <a:gd name="connsiteY21" fmla="*/ 680686 h 1015671"/>
                <a:gd name="connsiteX22" fmla="*/ 488463 w 658546"/>
                <a:gd name="connsiteY22" fmla="*/ 931227 h 1015671"/>
                <a:gd name="connsiteX23" fmla="*/ 543628 w 658546"/>
                <a:gd name="connsiteY23" fmla="*/ 1014430 h 1015671"/>
                <a:gd name="connsiteX24" fmla="*/ 586889 w 658546"/>
                <a:gd name="connsiteY24" fmla="*/ 963190 h 1015671"/>
                <a:gd name="connsiteX25" fmla="*/ 486868 w 658546"/>
                <a:gd name="connsiteY25" fmla="*/ 639771 h 1015671"/>
                <a:gd name="connsiteX26" fmla="*/ 361803 w 658546"/>
                <a:gd name="connsiteY26" fmla="*/ 440753 h 1015671"/>
                <a:gd name="connsiteX27" fmla="*/ 390526 w 658546"/>
                <a:gd name="connsiteY27" fmla="*/ 259887 h 1015671"/>
                <a:gd name="connsiteX28" fmla="*/ 414091 w 658546"/>
                <a:gd name="connsiteY28" fmla="*/ 322717 h 1015671"/>
                <a:gd name="connsiteX29" fmla="*/ 443856 w 658546"/>
                <a:gd name="connsiteY29" fmla="*/ 354132 h 1015671"/>
                <a:gd name="connsiteX30" fmla="*/ 592684 w 658546"/>
                <a:gd name="connsiteY30" fmla="*/ 411250 h 1015671"/>
                <a:gd name="connsiteX31" fmla="*/ 608807 w 658546"/>
                <a:gd name="connsiteY31" fmla="*/ 414106 h 1015671"/>
                <a:gd name="connsiteX32" fmla="*/ 655936 w 658546"/>
                <a:gd name="connsiteY32" fmla="*/ 375551 h 1015671"/>
                <a:gd name="connsiteX33" fmla="*/ 624931 w 658546"/>
                <a:gd name="connsiteY33" fmla="*/ 302725 h 1015671"/>
                <a:gd name="connsiteX0" fmla="*/ 624931 w 658546"/>
                <a:gd name="connsiteY0" fmla="*/ 302725 h 1014563"/>
                <a:gd name="connsiteX1" fmla="*/ 497186 w 658546"/>
                <a:gd name="connsiteY1" fmla="*/ 254175 h 1014563"/>
                <a:gd name="connsiteX2" fmla="*/ 424013 w 658546"/>
                <a:gd name="connsiteY2" fmla="*/ 59974 h 1014563"/>
                <a:gd name="connsiteX3" fmla="*/ 337196 w 658546"/>
                <a:gd name="connsiteY3" fmla="*/ 0 h 1014563"/>
                <a:gd name="connsiteX4" fmla="*/ 295028 w 658546"/>
                <a:gd name="connsiteY4" fmla="*/ 11424 h 1014563"/>
                <a:gd name="connsiteX5" fmla="*/ 121395 w 658546"/>
                <a:gd name="connsiteY5" fmla="*/ 89961 h 1014563"/>
                <a:gd name="connsiteX6" fmla="*/ 94110 w 658546"/>
                <a:gd name="connsiteY6" fmla="*/ 121376 h 1014563"/>
                <a:gd name="connsiteX7" fmla="*/ 32098 w 658546"/>
                <a:gd name="connsiteY7" fmla="*/ 292730 h 1014563"/>
                <a:gd name="connsiteX8" fmla="*/ 59384 w 658546"/>
                <a:gd name="connsiteY8" fmla="*/ 366983 h 1014563"/>
                <a:gd name="connsiteX9" fmla="*/ 77987 w 658546"/>
                <a:gd name="connsiteY9" fmla="*/ 371267 h 1014563"/>
                <a:gd name="connsiteX10" fmla="*/ 123876 w 658546"/>
                <a:gd name="connsiteY10" fmla="*/ 335568 h 1014563"/>
                <a:gd name="connsiteX11" fmla="*/ 174725 w 658546"/>
                <a:gd name="connsiteY11" fmla="*/ 187061 h 1014563"/>
                <a:gd name="connsiteX12" fmla="*/ 226815 w 658546"/>
                <a:gd name="connsiteY12" fmla="*/ 164214 h 1014563"/>
                <a:gd name="connsiteX13" fmla="*/ 139703 w 658546"/>
                <a:gd name="connsiteY13" fmla="*/ 468253 h 1014563"/>
                <a:gd name="connsiteX14" fmla="*/ 186482 w 658546"/>
                <a:gd name="connsiteY14" fmla="*/ 658307 h 1014563"/>
                <a:gd name="connsiteX15" fmla="*/ 10766 w 658546"/>
                <a:gd name="connsiteY15" fmla="*/ 847233 h 1014563"/>
                <a:gd name="connsiteX16" fmla="*/ 9824 w 658546"/>
                <a:gd name="connsiteY16" fmla="*/ 924816 h 1014563"/>
                <a:gd name="connsiteX17" fmla="*/ 47973 w 658546"/>
                <a:gd name="connsiteY17" fmla="*/ 944812 h 1014563"/>
                <a:gd name="connsiteX18" fmla="*/ 103089 w 658546"/>
                <a:gd name="connsiteY18" fmla="*/ 909105 h 1014563"/>
                <a:gd name="connsiteX19" fmla="*/ 296163 w 658546"/>
                <a:gd name="connsiteY19" fmla="*/ 700869 h 1014563"/>
                <a:gd name="connsiteX20" fmla="*/ 273551 w 658546"/>
                <a:gd name="connsiteY20" fmla="*/ 541402 h 1014563"/>
                <a:gd name="connsiteX21" fmla="*/ 386061 w 658546"/>
                <a:gd name="connsiteY21" fmla="*/ 680686 h 1014563"/>
                <a:gd name="connsiteX22" fmla="*/ 494815 w 658546"/>
                <a:gd name="connsiteY22" fmla="*/ 955711 h 1014563"/>
                <a:gd name="connsiteX23" fmla="*/ 543628 w 658546"/>
                <a:gd name="connsiteY23" fmla="*/ 1014430 h 1014563"/>
                <a:gd name="connsiteX24" fmla="*/ 586889 w 658546"/>
                <a:gd name="connsiteY24" fmla="*/ 963190 h 1014563"/>
                <a:gd name="connsiteX25" fmla="*/ 486868 w 658546"/>
                <a:gd name="connsiteY25" fmla="*/ 639771 h 1014563"/>
                <a:gd name="connsiteX26" fmla="*/ 361803 w 658546"/>
                <a:gd name="connsiteY26" fmla="*/ 440753 h 1014563"/>
                <a:gd name="connsiteX27" fmla="*/ 390526 w 658546"/>
                <a:gd name="connsiteY27" fmla="*/ 259887 h 1014563"/>
                <a:gd name="connsiteX28" fmla="*/ 414091 w 658546"/>
                <a:gd name="connsiteY28" fmla="*/ 322717 h 1014563"/>
                <a:gd name="connsiteX29" fmla="*/ 443856 w 658546"/>
                <a:gd name="connsiteY29" fmla="*/ 354132 h 1014563"/>
                <a:gd name="connsiteX30" fmla="*/ 592684 w 658546"/>
                <a:gd name="connsiteY30" fmla="*/ 411250 h 1014563"/>
                <a:gd name="connsiteX31" fmla="*/ 608807 w 658546"/>
                <a:gd name="connsiteY31" fmla="*/ 414106 h 1014563"/>
                <a:gd name="connsiteX32" fmla="*/ 655936 w 658546"/>
                <a:gd name="connsiteY32" fmla="*/ 375551 h 1014563"/>
                <a:gd name="connsiteX33" fmla="*/ 624931 w 658546"/>
                <a:gd name="connsiteY33" fmla="*/ 302725 h 1014563"/>
                <a:gd name="connsiteX0" fmla="*/ 624931 w 658546"/>
                <a:gd name="connsiteY0" fmla="*/ 302725 h 1014563"/>
                <a:gd name="connsiteX1" fmla="*/ 497186 w 658546"/>
                <a:gd name="connsiteY1" fmla="*/ 254175 h 1014563"/>
                <a:gd name="connsiteX2" fmla="*/ 424013 w 658546"/>
                <a:gd name="connsiteY2" fmla="*/ 59974 h 1014563"/>
                <a:gd name="connsiteX3" fmla="*/ 337196 w 658546"/>
                <a:gd name="connsiteY3" fmla="*/ 0 h 1014563"/>
                <a:gd name="connsiteX4" fmla="*/ 295028 w 658546"/>
                <a:gd name="connsiteY4" fmla="*/ 11424 h 1014563"/>
                <a:gd name="connsiteX5" fmla="*/ 121395 w 658546"/>
                <a:gd name="connsiteY5" fmla="*/ 89961 h 1014563"/>
                <a:gd name="connsiteX6" fmla="*/ 94110 w 658546"/>
                <a:gd name="connsiteY6" fmla="*/ 121376 h 1014563"/>
                <a:gd name="connsiteX7" fmla="*/ 32098 w 658546"/>
                <a:gd name="connsiteY7" fmla="*/ 292730 h 1014563"/>
                <a:gd name="connsiteX8" fmla="*/ 59384 w 658546"/>
                <a:gd name="connsiteY8" fmla="*/ 366983 h 1014563"/>
                <a:gd name="connsiteX9" fmla="*/ 77987 w 658546"/>
                <a:gd name="connsiteY9" fmla="*/ 371267 h 1014563"/>
                <a:gd name="connsiteX10" fmla="*/ 123876 w 658546"/>
                <a:gd name="connsiteY10" fmla="*/ 335568 h 1014563"/>
                <a:gd name="connsiteX11" fmla="*/ 174725 w 658546"/>
                <a:gd name="connsiteY11" fmla="*/ 187061 h 1014563"/>
                <a:gd name="connsiteX12" fmla="*/ 226815 w 658546"/>
                <a:gd name="connsiteY12" fmla="*/ 164214 h 1014563"/>
                <a:gd name="connsiteX13" fmla="*/ 139703 w 658546"/>
                <a:gd name="connsiteY13" fmla="*/ 468253 h 1014563"/>
                <a:gd name="connsiteX14" fmla="*/ 186482 w 658546"/>
                <a:gd name="connsiteY14" fmla="*/ 658307 h 1014563"/>
                <a:gd name="connsiteX15" fmla="*/ 10766 w 658546"/>
                <a:gd name="connsiteY15" fmla="*/ 847233 h 1014563"/>
                <a:gd name="connsiteX16" fmla="*/ 9824 w 658546"/>
                <a:gd name="connsiteY16" fmla="*/ 924816 h 1014563"/>
                <a:gd name="connsiteX17" fmla="*/ 47973 w 658546"/>
                <a:gd name="connsiteY17" fmla="*/ 944812 h 1014563"/>
                <a:gd name="connsiteX18" fmla="*/ 103089 w 658546"/>
                <a:gd name="connsiteY18" fmla="*/ 909105 h 1014563"/>
                <a:gd name="connsiteX19" fmla="*/ 296163 w 658546"/>
                <a:gd name="connsiteY19" fmla="*/ 700869 h 1014563"/>
                <a:gd name="connsiteX20" fmla="*/ 273551 w 658546"/>
                <a:gd name="connsiteY20" fmla="*/ 541402 h 1014563"/>
                <a:gd name="connsiteX21" fmla="*/ 386061 w 658546"/>
                <a:gd name="connsiteY21" fmla="*/ 680686 h 1014563"/>
                <a:gd name="connsiteX22" fmla="*/ 494815 w 658546"/>
                <a:gd name="connsiteY22" fmla="*/ 955711 h 1014563"/>
                <a:gd name="connsiteX23" fmla="*/ 543628 w 658546"/>
                <a:gd name="connsiteY23" fmla="*/ 1014430 h 1014563"/>
                <a:gd name="connsiteX24" fmla="*/ 586889 w 658546"/>
                <a:gd name="connsiteY24" fmla="*/ 963190 h 1014563"/>
                <a:gd name="connsiteX25" fmla="*/ 486868 w 658546"/>
                <a:gd name="connsiteY25" fmla="*/ 639771 h 1014563"/>
                <a:gd name="connsiteX26" fmla="*/ 361803 w 658546"/>
                <a:gd name="connsiteY26" fmla="*/ 440753 h 1014563"/>
                <a:gd name="connsiteX27" fmla="*/ 390526 w 658546"/>
                <a:gd name="connsiteY27" fmla="*/ 259887 h 1014563"/>
                <a:gd name="connsiteX28" fmla="*/ 414091 w 658546"/>
                <a:gd name="connsiteY28" fmla="*/ 322717 h 1014563"/>
                <a:gd name="connsiteX29" fmla="*/ 443856 w 658546"/>
                <a:gd name="connsiteY29" fmla="*/ 354132 h 1014563"/>
                <a:gd name="connsiteX30" fmla="*/ 592684 w 658546"/>
                <a:gd name="connsiteY30" fmla="*/ 411250 h 1014563"/>
                <a:gd name="connsiteX31" fmla="*/ 608807 w 658546"/>
                <a:gd name="connsiteY31" fmla="*/ 414106 h 1014563"/>
                <a:gd name="connsiteX32" fmla="*/ 655936 w 658546"/>
                <a:gd name="connsiteY32" fmla="*/ 375551 h 1014563"/>
                <a:gd name="connsiteX33" fmla="*/ 624931 w 658546"/>
                <a:gd name="connsiteY33" fmla="*/ 302725 h 1014563"/>
                <a:gd name="connsiteX0" fmla="*/ 624931 w 658546"/>
                <a:gd name="connsiteY0" fmla="*/ 302725 h 1014563"/>
                <a:gd name="connsiteX1" fmla="*/ 497186 w 658546"/>
                <a:gd name="connsiteY1" fmla="*/ 254175 h 1014563"/>
                <a:gd name="connsiteX2" fmla="*/ 424013 w 658546"/>
                <a:gd name="connsiteY2" fmla="*/ 59974 h 1014563"/>
                <a:gd name="connsiteX3" fmla="*/ 337196 w 658546"/>
                <a:gd name="connsiteY3" fmla="*/ 0 h 1014563"/>
                <a:gd name="connsiteX4" fmla="*/ 295028 w 658546"/>
                <a:gd name="connsiteY4" fmla="*/ 11424 h 1014563"/>
                <a:gd name="connsiteX5" fmla="*/ 121395 w 658546"/>
                <a:gd name="connsiteY5" fmla="*/ 89961 h 1014563"/>
                <a:gd name="connsiteX6" fmla="*/ 94110 w 658546"/>
                <a:gd name="connsiteY6" fmla="*/ 121376 h 1014563"/>
                <a:gd name="connsiteX7" fmla="*/ 32098 w 658546"/>
                <a:gd name="connsiteY7" fmla="*/ 292730 h 1014563"/>
                <a:gd name="connsiteX8" fmla="*/ 59384 w 658546"/>
                <a:gd name="connsiteY8" fmla="*/ 366983 h 1014563"/>
                <a:gd name="connsiteX9" fmla="*/ 77987 w 658546"/>
                <a:gd name="connsiteY9" fmla="*/ 371267 h 1014563"/>
                <a:gd name="connsiteX10" fmla="*/ 123876 w 658546"/>
                <a:gd name="connsiteY10" fmla="*/ 335568 h 1014563"/>
                <a:gd name="connsiteX11" fmla="*/ 174725 w 658546"/>
                <a:gd name="connsiteY11" fmla="*/ 187061 h 1014563"/>
                <a:gd name="connsiteX12" fmla="*/ 226815 w 658546"/>
                <a:gd name="connsiteY12" fmla="*/ 164214 h 1014563"/>
                <a:gd name="connsiteX13" fmla="*/ 139703 w 658546"/>
                <a:gd name="connsiteY13" fmla="*/ 468253 h 1014563"/>
                <a:gd name="connsiteX14" fmla="*/ 186482 w 658546"/>
                <a:gd name="connsiteY14" fmla="*/ 658307 h 1014563"/>
                <a:gd name="connsiteX15" fmla="*/ 10766 w 658546"/>
                <a:gd name="connsiteY15" fmla="*/ 847233 h 1014563"/>
                <a:gd name="connsiteX16" fmla="*/ 9824 w 658546"/>
                <a:gd name="connsiteY16" fmla="*/ 924816 h 1014563"/>
                <a:gd name="connsiteX17" fmla="*/ 47973 w 658546"/>
                <a:gd name="connsiteY17" fmla="*/ 944812 h 1014563"/>
                <a:gd name="connsiteX18" fmla="*/ 103089 w 658546"/>
                <a:gd name="connsiteY18" fmla="*/ 909105 h 1014563"/>
                <a:gd name="connsiteX19" fmla="*/ 296163 w 658546"/>
                <a:gd name="connsiteY19" fmla="*/ 700869 h 1014563"/>
                <a:gd name="connsiteX20" fmla="*/ 273551 w 658546"/>
                <a:gd name="connsiteY20" fmla="*/ 541402 h 1014563"/>
                <a:gd name="connsiteX21" fmla="*/ 386061 w 658546"/>
                <a:gd name="connsiteY21" fmla="*/ 680686 h 1014563"/>
                <a:gd name="connsiteX22" fmla="*/ 494815 w 658546"/>
                <a:gd name="connsiteY22" fmla="*/ 955711 h 1014563"/>
                <a:gd name="connsiteX23" fmla="*/ 543628 w 658546"/>
                <a:gd name="connsiteY23" fmla="*/ 1014430 h 1014563"/>
                <a:gd name="connsiteX24" fmla="*/ 586889 w 658546"/>
                <a:gd name="connsiteY24" fmla="*/ 963190 h 1014563"/>
                <a:gd name="connsiteX25" fmla="*/ 486868 w 658546"/>
                <a:gd name="connsiteY25" fmla="*/ 639771 h 1014563"/>
                <a:gd name="connsiteX26" fmla="*/ 361803 w 658546"/>
                <a:gd name="connsiteY26" fmla="*/ 440753 h 1014563"/>
                <a:gd name="connsiteX27" fmla="*/ 390526 w 658546"/>
                <a:gd name="connsiteY27" fmla="*/ 259887 h 1014563"/>
                <a:gd name="connsiteX28" fmla="*/ 414091 w 658546"/>
                <a:gd name="connsiteY28" fmla="*/ 322717 h 1014563"/>
                <a:gd name="connsiteX29" fmla="*/ 443856 w 658546"/>
                <a:gd name="connsiteY29" fmla="*/ 354132 h 1014563"/>
                <a:gd name="connsiteX30" fmla="*/ 592684 w 658546"/>
                <a:gd name="connsiteY30" fmla="*/ 411250 h 1014563"/>
                <a:gd name="connsiteX31" fmla="*/ 608807 w 658546"/>
                <a:gd name="connsiteY31" fmla="*/ 414106 h 1014563"/>
                <a:gd name="connsiteX32" fmla="*/ 655936 w 658546"/>
                <a:gd name="connsiteY32" fmla="*/ 375551 h 1014563"/>
                <a:gd name="connsiteX33" fmla="*/ 624931 w 658546"/>
                <a:gd name="connsiteY33" fmla="*/ 302725 h 1014563"/>
                <a:gd name="connsiteX0" fmla="*/ 624931 w 658546"/>
                <a:gd name="connsiteY0" fmla="*/ 302725 h 1014461"/>
                <a:gd name="connsiteX1" fmla="*/ 497186 w 658546"/>
                <a:gd name="connsiteY1" fmla="*/ 254175 h 1014461"/>
                <a:gd name="connsiteX2" fmla="*/ 424013 w 658546"/>
                <a:gd name="connsiteY2" fmla="*/ 59974 h 1014461"/>
                <a:gd name="connsiteX3" fmla="*/ 337196 w 658546"/>
                <a:gd name="connsiteY3" fmla="*/ 0 h 1014461"/>
                <a:gd name="connsiteX4" fmla="*/ 295028 w 658546"/>
                <a:gd name="connsiteY4" fmla="*/ 11424 h 1014461"/>
                <a:gd name="connsiteX5" fmla="*/ 121395 w 658546"/>
                <a:gd name="connsiteY5" fmla="*/ 89961 h 1014461"/>
                <a:gd name="connsiteX6" fmla="*/ 94110 w 658546"/>
                <a:gd name="connsiteY6" fmla="*/ 121376 h 1014461"/>
                <a:gd name="connsiteX7" fmla="*/ 32098 w 658546"/>
                <a:gd name="connsiteY7" fmla="*/ 292730 h 1014461"/>
                <a:gd name="connsiteX8" fmla="*/ 59384 w 658546"/>
                <a:gd name="connsiteY8" fmla="*/ 366983 h 1014461"/>
                <a:gd name="connsiteX9" fmla="*/ 77987 w 658546"/>
                <a:gd name="connsiteY9" fmla="*/ 371267 h 1014461"/>
                <a:gd name="connsiteX10" fmla="*/ 123876 w 658546"/>
                <a:gd name="connsiteY10" fmla="*/ 335568 h 1014461"/>
                <a:gd name="connsiteX11" fmla="*/ 174725 w 658546"/>
                <a:gd name="connsiteY11" fmla="*/ 187061 h 1014461"/>
                <a:gd name="connsiteX12" fmla="*/ 226815 w 658546"/>
                <a:gd name="connsiteY12" fmla="*/ 164214 h 1014461"/>
                <a:gd name="connsiteX13" fmla="*/ 139703 w 658546"/>
                <a:gd name="connsiteY13" fmla="*/ 468253 h 1014461"/>
                <a:gd name="connsiteX14" fmla="*/ 186482 w 658546"/>
                <a:gd name="connsiteY14" fmla="*/ 658307 h 1014461"/>
                <a:gd name="connsiteX15" fmla="*/ 10766 w 658546"/>
                <a:gd name="connsiteY15" fmla="*/ 847233 h 1014461"/>
                <a:gd name="connsiteX16" fmla="*/ 9824 w 658546"/>
                <a:gd name="connsiteY16" fmla="*/ 924816 h 1014461"/>
                <a:gd name="connsiteX17" fmla="*/ 47973 w 658546"/>
                <a:gd name="connsiteY17" fmla="*/ 944812 h 1014461"/>
                <a:gd name="connsiteX18" fmla="*/ 103089 w 658546"/>
                <a:gd name="connsiteY18" fmla="*/ 909105 h 1014461"/>
                <a:gd name="connsiteX19" fmla="*/ 296163 w 658546"/>
                <a:gd name="connsiteY19" fmla="*/ 700869 h 1014461"/>
                <a:gd name="connsiteX20" fmla="*/ 273551 w 658546"/>
                <a:gd name="connsiteY20" fmla="*/ 541402 h 1014461"/>
                <a:gd name="connsiteX21" fmla="*/ 386061 w 658546"/>
                <a:gd name="connsiteY21" fmla="*/ 680686 h 1014461"/>
                <a:gd name="connsiteX22" fmla="*/ 494815 w 658546"/>
                <a:gd name="connsiteY22" fmla="*/ 955711 h 1014461"/>
                <a:gd name="connsiteX23" fmla="*/ 543628 w 658546"/>
                <a:gd name="connsiteY23" fmla="*/ 1014430 h 1014461"/>
                <a:gd name="connsiteX24" fmla="*/ 596418 w 658546"/>
                <a:gd name="connsiteY24" fmla="*/ 959692 h 1014461"/>
                <a:gd name="connsiteX25" fmla="*/ 486868 w 658546"/>
                <a:gd name="connsiteY25" fmla="*/ 639771 h 1014461"/>
                <a:gd name="connsiteX26" fmla="*/ 361803 w 658546"/>
                <a:gd name="connsiteY26" fmla="*/ 440753 h 1014461"/>
                <a:gd name="connsiteX27" fmla="*/ 390526 w 658546"/>
                <a:gd name="connsiteY27" fmla="*/ 259887 h 1014461"/>
                <a:gd name="connsiteX28" fmla="*/ 414091 w 658546"/>
                <a:gd name="connsiteY28" fmla="*/ 322717 h 1014461"/>
                <a:gd name="connsiteX29" fmla="*/ 443856 w 658546"/>
                <a:gd name="connsiteY29" fmla="*/ 354132 h 1014461"/>
                <a:gd name="connsiteX30" fmla="*/ 592684 w 658546"/>
                <a:gd name="connsiteY30" fmla="*/ 411250 h 1014461"/>
                <a:gd name="connsiteX31" fmla="*/ 608807 w 658546"/>
                <a:gd name="connsiteY31" fmla="*/ 414106 h 1014461"/>
                <a:gd name="connsiteX32" fmla="*/ 655936 w 658546"/>
                <a:gd name="connsiteY32" fmla="*/ 375551 h 1014461"/>
                <a:gd name="connsiteX33" fmla="*/ 624931 w 658546"/>
                <a:gd name="connsiteY33" fmla="*/ 302725 h 1014461"/>
                <a:gd name="connsiteX0" fmla="*/ 624931 w 658546"/>
                <a:gd name="connsiteY0" fmla="*/ 302725 h 1014458"/>
                <a:gd name="connsiteX1" fmla="*/ 497186 w 658546"/>
                <a:gd name="connsiteY1" fmla="*/ 254175 h 1014458"/>
                <a:gd name="connsiteX2" fmla="*/ 424013 w 658546"/>
                <a:gd name="connsiteY2" fmla="*/ 59974 h 1014458"/>
                <a:gd name="connsiteX3" fmla="*/ 337196 w 658546"/>
                <a:gd name="connsiteY3" fmla="*/ 0 h 1014458"/>
                <a:gd name="connsiteX4" fmla="*/ 295028 w 658546"/>
                <a:gd name="connsiteY4" fmla="*/ 11424 h 1014458"/>
                <a:gd name="connsiteX5" fmla="*/ 121395 w 658546"/>
                <a:gd name="connsiteY5" fmla="*/ 89961 h 1014458"/>
                <a:gd name="connsiteX6" fmla="*/ 94110 w 658546"/>
                <a:gd name="connsiteY6" fmla="*/ 121376 h 1014458"/>
                <a:gd name="connsiteX7" fmla="*/ 32098 w 658546"/>
                <a:gd name="connsiteY7" fmla="*/ 292730 h 1014458"/>
                <a:gd name="connsiteX8" fmla="*/ 59384 w 658546"/>
                <a:gd name="connsiteY8" fmla="*/ 366983 h 1014458"/>
                <a:gd name="connsiteX9" fmla="*/ 77987 w 658546"/>
                <a:gd name="connsiteY9" fmla="*/ 371267 h 1014458"/>
                <a:gd name="connsiteX10" fmla="*/ 123876 w 658546"/>
                <a:gd name="connsiteY10" fmla="*/ 335568 h 1014458"/>
                <a:gd name="connsiteX11" fmla="*/ 174725 w 658546"/>
                <a:gd name="connsiteY11" fmla="*/ 187061 h 1014458"/>
                <a:gd name="connsiteX12" fmla="*/ 226815 w 658546"/>
                <a:gd name="connsiteY12" fmla="*/ 164214 h 1014458"/>
                <a:gd name="connsiteX13" fmla="*/ 139703 w 658546"/>
                <a:gd name="connsiteY13" fmla="*/ 468253 h 1014458"/>
                <a:gd name="connsiteX14" fmla="*/ 186482 w 658546"/>
                <a:gd name="connsiteY14" fmla="*/ 658307 h 1014458"/>
                <a:gd name="connsiteX15" fmla="*/ 10766 w 658546"/>
                <a:gd name="connsiteY15" fmla="*/ 847233 h 1014458"/>
                <a:gd name="connsiteX16" fmla="*/ 9824 w 658546"/>
                <a:gd name="connsiteY16" fmla="*/ 924816 h 1014458"/>
                <a:gd name="connsiteX17" fmla="*/ 47973 w 658546"/>
                <a:gd name="connsiteY17" fmla="*/ 944812 h 1014458"/>
                <a:gd name="connsiteX18" fmla="*/ 103089 w 658546"/>
                <a:gd name="connsiteY18" fmla="*/ 909105 h 1014458"/>
                <a:gd name="connsiteX19" fmla="*/ 296163 w 658546"/>
                <a:gd name="connsiteY19" fmla="*/ 700869 h 1014458"/>
                <a:gd name="connsiteX20" fmla="*/ 273551 w 658546"/>
                <a:gd name="connsiteY20" fmla="*/ 541402 h 1014458"/>
                <a:gd name="connsiteX21" fmla="*/ 386061 w 658546"/>
                <a:gd name="connsiteY21" fmla="*/ 680686 h 1014458"/>
                <a:gd name="connsiteX22" fmla="*/ 488462 w 658546"/>
                <a:gd name="connsiteY22" fmla="*/ 966204 h 1014458"/>
                <a:gd name="connsiteX23" fmla="*/ 543628 w 658546"/>
                <a:gd name="connsiteY23" fmla="*/ 1014430 h 1014458"/>
                <a:gd name="connsiteX24" fmla="*/ 596418 w 658546"/>
                <a:gd name="connsiteY24" fmla="*/ 959692 h 1014458"/>
                <a:gd name="connsiteX25" fmla="*/ 486868 w 658546"/>
                <a:gd name="connsiteY25" fmla="*/ 639771 h 1014458"/>
                <a:gd name="connsiteX26" fmla="*/ 361803 w 658546"/>
                <a:gd name="connsiteY26" fmla="*/ 440753 h 1014458"/>
                <a:gd name="connsiteX27" fmla="*/ 390526 w 658546"/>
                <a:gd name="connsiteY27" fmla="*/ 259887 h 1014458"/>
                <a:gd name="connsiteX28" fmla="*/ 414091 w 658546"/>
                <a:gd name="connsiteY28" fmla="*/ 322717 h 1014458"/>
                <a:gd name="connsiteX29" fmla="*/ 443856 w 658546"/>
                <a:gd name="connsiteY29" fmla="*/ 354132 h 1014458"/>
                <a:gd name="connsiteX30" fmla="*/ 592684 w 658546"/>
                <a:gd name="connsiteY30" fmla="*/ 411250 h 1014458"/>
                <a:gd name="connsiteX31" fmla="*/ 608807 w 658546"/>
                <a:gd name="connsiteY31" fmla="*/ 414106 h 1014458"/>
                <a:gd name="connsiteX32" fmla="*/ 655936 w 658546"/>
                <a:gd name="connsiteY32" fmla="*/ 375551 h 1014458"/>
                <a:gd name="connsiteX33" fmla="*/ 624931 w 658546"/>
                <a:gd name="connsiteY33" fmla="*/ 302725 h 1014458"/>
                <a:gd name="connsiteX0" fmla="*/ 624931 w 658546"/>
                <a:gd name="connsiteY0" fmla="*/ 302725 h 1014480"/>
                <a:gd name="connsiteX1" fmla="*/ 497186 w 658546"/>
                <a:gd name="connsiteY1" fmla="*/ 254175 h 1014480"/>
                <a:gd name="connsiteX2" fmla="*/ 424013 w 658546"/>
                <a:gd name="connsiteY2" fmla="*/ 59974 h 1014480"/>
                <a:gd name="connsiteX3" fmla="*/ 337196 w 658546"/>
                <a:gd name="connsiteY3" fmla="*/ 0 h 1014480"/>
                <a:gd name="connsiteX4" fmla="*/ 295028 w 658546"/>
                <a:gd name="connsiteY4" fmla="*/ 11424 h 1014480"/>
                <a:gd name="connsiteX5" fmla="*/ 121395 w 658546"/>
                <a:gd name="connsiteY5" fmla="*/ 89961 h 1014480"/>
                <a:gd name="connsiteX6" fmla="*/ 94110 w 658546"/>
                <a:gd name="connsiteY6" fmla="*/ 121376 h 1014480"/>
                <a:gd name="connsiteX7" fmla="*/ 32098 w 658546"/>
                <a:gd name="connsiteY7" fmla="*/ 292730 h 1014480"/>
                <a:gd name="connsiteX8" fmla="*/ 59384 w 658546"/>
                <a:gd name="connsiteY8" fmla="*/ 366983 h 1014480"/>
                <a:gd name="connsiteX9" fmla="*/ 77987 w 658546"/>
                <a:gd name="connsiteY9" fmla="*/ 371267 h 1014480"/>
                <a:gd name="connsiteX10" fmla="*/ 123876 w 658546"/>
                <a:gd name="connsiteY10" fmla="*/ 335568 h 1014480"/>
                <a:gd name="connsiteX11" fmla="*/ 174725 w 658546"/>
                <a:gd name="connsiteY11" fmla="*/ 187061 h 1014480"/>
                <a:gd name="connsiteX12" fmla="*/ 226815 w 658546"/>
                <a:gd name="connsiteY12" fmla="*/ 164214 h 1014480"/>
                <a:gd name="connsiteX13" fmla="*/ 139703 w 658546"/>
                <a:gd name="connsiteY13" fmla="*/ 468253 h 1014480"/>
                <a:gd name="connsiteX14" fmla="*/ 186482 w 658546"/>
                <a:gd name="connsiteY14" fmla="*/ 658307 h 1014480"/>
                <a:gd name="connsiteX15" fmla="*/ 10766 w 658546"/>
                <a:gd name="connsiteY15" fmla="*/ 847233 h 1014480"/>
                <a:gd name="connsiteX16" fmla="*/ 9824 w 658546"/>
                <a:gd name="connsiteY16" fmla="*/ 924816 h 1014480"/>
                <a:gd name="connsiteX17" fmla="*/ 47973 w 658546"/>
                <a:gd name="connsiteY17" fmla="*/ 944812 h 1014480"/>
                <a:gd name="connsiteX18" fmla="*/ 103089 w 658546"/>
                <a:gd name="connsiteY18" fmla="*/ 909105 h 1014480"/>
                <a:gd name="connsiteX19" fmla="*/ 296163 w 658546"/>
                <a:gd name="connsiteY19" fmla="*/ 700869 h 1014480"/>
                <a:gd name="connsiteX20" fmla="*/ 273551 w 658546"/>
                <a:gd name="connsiteY20" fmla="*/ 541402 h 1014480"/>
                <a:gd name="connsiteX21" fmla="*/ 386061 w 658546"/>
                <a:gd name="connsiteY21" fmla="*/ 680686 h 1014480"/>
                <a:gd name="connsiteX22" fmla="*/ 488462 w 658546"/>
                <a:gd name="connsiteY22" fmla="*/ 966204 h 1014480"/>
                <a:gd name="connsiteX23" fmla="*/ 543628 w 658546"/>
                <a:gd name="connsiteY23" fmla="*/ 1014430 h 1014480"/>
                <a:gd name="connsiteX24" fmla="*/ 596418 w 658546"/>
                <a:gd name="connsiteY24" fmla="*/ 959692 h 1014480"/>
                <a:gd name="connsiteX25" fmla="*/ 486868 w 658546"/>
                <a:gd name="connsiteY25" fmla="*/ 639771 h 1014480"/>
                <a:gd name="connsiteX26" fmla="*/ 361803 w 658546"/>
                <a:gd name="connsiteY26" fmla="*/ 440753 h 1014480"/>
                <a:gd name="connsiteX27" fmla="*/ 390526 w 658546"/>
                <a:gd name="connsiteY27" fmla="*/ 259887 h 1014480"/>
                <a:gd name="connsiteX28" fmla="*/ 414091 w 658546"/>
                <a:gd name="connsiteY28" fmla="*/ 322717 h 1014480"/>
                <a:gd name="connsiteX29" fmla="*/ 443856 w 658546"/>
                <a:gd name="connsiteY29" fmla="*/ 354132 h 1014480"/>
                <a:gd name="connsiteX30" fmla="*/ 592684 w 658546"/>
                <a:gd name="connsiteY30" fmla="*/ 411250 h 1014480"/>
                <a:gd name="connsiteX31" fmla="*/ 608807 w 658546"/>
                <a:gd name="connsiteY31" fmla="*/ 414106 h 1014480"/>
                <a:gd name="connsiteX32" fmla="*/ 655936 w 658546"/>
                <a:gd name="connsiteY32" fmla="*/ 375551 h 1014480"/>
                <a:gd name="connsiteX33" fmla="*/ 624931 w 658546"/>
                <a:gd name="connsiteY33" fmla="*/ 302725 h 101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8546" h="1014480">
                  <a:moveTo>
                    <a:pt x="624931" y="302725"/>
                  </a:moveTo>
                  <a:lnTo>
                    <a:pt x="497186" y="254175"/>
                  </a:lnTo>
                  <a:cubicBezTo>
                    <a:pt x="497186" y="254175"/>
                    <a:pt x="426493" y="65686"/>
                    <a:pt x="424013" y="59974"/>
                  </a:cubicBezTo>
                  <a:cubicBezTo>
                    <a:pt x="406649" y="24275"/>
                    <a:pt x="374403" y="0"/>
                    <a:pt x="337196" y="0"/>
                  </a:cubicBezTo>
                  <a:cubicBezTo>
                    <a:pt x="322313" y="0"/>
                    <a:pt x="307431" y="4284"/>
                    <a:pt x="295028" y="11424"/>
                  </a:cubicBezTo>
                  <a:lnTo>
                    <a:pt x="121395" y="89961"/>
                  </a:lnTo>
                  <a:cubicBezTo>
                    <a:pt x="108993" y="95673"/>
                    <a:pt x="99071" y="107096"/>
                    <a:pt x="94110" y="121376"/>
                  </a:cubicBezTo>
                  <a:lnTo>
                    <a:pt x="32098" y="292730"/>
                  </a:lnTo>
                  <a:cubicBezTo>
                    <a:pt x="22177" y="321289"/>
                    <a:pt x="33339" y="355560"/>
                    <a:pt x="59384" y="366983"/>
                  </a:cubicBezTo>
                  <a:cubicBezTo>
                    <a:pt x="65585" y="369839"/>
                    <a:pt x="71786" y="371267"/>
                    <a:pt x="77987" y="371267"/>
                  </a:cubicBezTo>
                  <a:cubicBezTo>
                    <a:pt x="97831" y="371267"/>
                    <a:pt x="116434" y="358415"/>
                    <a:pt x="123876" y="335568"/>
                  </a:cubicBezTo>
                  <a:lnTo>
                    <a:pt x="174725" y="187061"/>
                  </a:lnTo>
                  <a:lnTo>
                    <a:pt x="226815" y="164214"/>
                  </a:lnTo>
                  <a:cubicBezTo>
                    <a:pt x="226534" y="210683"/>
                    <a:pt x="155157" y="434881"/>
                    <a:pt x="139703" y="468253"/>
                  </a:cubicBezTo>
                  <a:cubicBezTo>
                    <a:pt x="152825" y="542106"/>
                    <a:pt x="176618" y="596731"/>
                    <a:pt x="186482" y="658307"/>
                  </a:cubicBezTo>
                  <a:lnTo>
                    <a:pt x="10766" y="847233"/>
                  </a:lnTo>
                  <a:cubicBezTo>
                    <a:pt x="7689" y="861983"/>
                    <a:pt x="-11260" y="904825"/>
                    <a:pt x="9824" y="924816"/>
                  </a:cubicBezTo>
                  <a:cubicBezTo>
                    <a:pt x="18506" y="933384"/>
                    <a:pt x="32429" y="947430"/>
                    <a:pt x="47973" y="944812"/>
                  </a:cubicBezTo>
                  <a:cubicBezTo>
                    <a:pt x="63517" y="942194"/>
                    <a:pt x="93167" y="923384"/>
                    <a:pt x="103089" y="909105"/>
                  </a:cubicBezTo>
                  <a:lnTo>
                    <a:pt x="296163" y="700869"/>
                  </a:lnTo>
                  <a:lnTo>
                    <a:pt x="273551" y="541402"/>
                  </a:lnTo>
                  <a:cubicBezTo>
                    <a:pt x="314231" y="592816"/>
                    <a:pt x="357287" y="641178"/>
                    <a:pt x="386061" y="680686"/>
                  </a:cubicBezTo>
                  <a:cubicBezTo>
                    <a:pt x="407492" y="728259"/>
                    <a:pt x="469414" y="932810"/>
                    <a:pt x="488462" y="966204"/>
                  </a:cubicBezTo>
                  <a:cubicBezTo>
                    <a:pt x="501954" y="999220"/>
                    <a:pt x="525635" y="1015515"/>
                    <a:pt x="543628" y="1014430"/>
                  </a:cubicBezTo>
                  <a:cubicBezTo>
                    <a:pt x="561621" y="1013345"/>
                    <a:pt x="586893" y="1005395"/>
                    <a:pt x="596418" y="959692"/>
                  </a:cubicBezTo>
                  <a:cubicBezTo>
                    <a:pt x="587886" y="900121"/>
                    <a:pt x="514591" y="721802"/>
                    <a:pt x="486868" y="639771"/>
                  </a:cubicBezTo>
                  <a:lnTo>
                    <a:pt x="361803" y="440753"/>
                  </a:lnTo>
                  <a:cubicBezTo>
                    <a:pt x="370578" y="379347"/>
                    <a:pt x="380952" y="320176"/>
                    <a:pt x="390526" y="259887"/>
                  </a:cubicBezTo>
                  <a:lnTo>
                    <a:pt x="414091" y="322717"/>
                  </a:lnTo>
                  <a:cubicBezTo>
                    <a:pt x="420292" y="336996"/>
                    <a:pt x="430214" y="348420"/>
                    <a:pt x="443856" y="354132"/>
                  </a:cubicBezTo>
                  <a:lnTo>
                    <a:pt x="592684" y="411250"/>
                  </a:lnTo>
                  <a:cubicBezTo>
                    <a:pt x="597645" y="412678"/>
                    <a:pt x="602606" y="414106"/>
                    <a:pt x="608807" y="414106"/>
                  </a:cubicBezTo>
                  <a:cubicBezTo>
                    <a:pt x="629891" y="414106"/>
                    <a:pt x="648495" y="398398"/>
                    <a:pt x="655936" y="375551"/>
                  </a:cubicBezTo>
                  <a:cubicBezTo>
                    <a:pt x="664618" y="345564"/>
                    <a:pt x="650975" y="312721"/>
                    <a:pt x="624931" y="302725"/>
                  </a:cubicBezTo>
                  <a:close/>
                </a:path>
              </a:pathLst>
            </a:custGeom>
            <a:gradFill flip="none" rotWithShape="1">
              <a:gsLst>
                <a:gs pos="0">
                  <a:schemeClr val="accent1">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2402" cap="flat">
              <a:noFill/>
              <a:prstDash val="solid"/>
              <a:miter/>
            </a:ln>
            <a:scene3d>
              <a:camera prst="orthographicFront"/>
              <a:lightRig rig="threePt" dir="t"/>
            </a:scene3d>
            <a:sp3d extrusionH="76200" contourW="12700" prstMaterial="dkEdge">
              <a:bevelT w="152400" h="19050"/>
              <a:extrusionClr>
                <a:schemeClr val="accent1">
                  <a:lumMod val="75000"/>
                </a:schemeClr>
              </a:extrusionClr>
              <a:contourClr>
                <a:schemeClr val="accent1">
                  <a:lumMod val="50000"/>
                </a:schemeClr>
              </a:contourClr>
            </a:sp3d>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endParaRPr lang="en-US" dirty="0"/>
            </a:p>
          </p:txBody>
        </p:sp>
      </p:grpSp>
      <p:sp>
        <p:nvSpPr>
          <p:cNvPr id="109" name="TextBox 108">
            <a:extLst>
              <a:ext uri="{FF2B5EF4-FFF2-40B4-BE49-F238E27FC236}">
                <a16:creationId xmlns:a16="http://schemas.microsoft.com/office/drawing/2014/main" id="{A590EF1D-8739-A4D4-24DF-789536BAB12A}"/>
              </a:ext>
            </a:extLst>
          </p:cNvPr>
          <p:cNvSpPr txBox="1"/>
          <p:nvPr/>
        </p:nvSpPr>
        <p:spPr>
          <a:xfrm>
            <a:off x="1510896" y="1523929"/>
            <a:ext cx="7538588" cy="369332"/>
          </a:xfrm>
          <a:prstGeom prst="rect">
            <a:avLst/>
          </a:prstGeom>
          <a:solidFill>
            <a:schemeClr val="accent4">
              <a:lumMod val="20000"/>
              <a:lumOff val="80000"/>
            </a:schemeClr>
          </a:solidFill>
        </p:spPr>
        <p:txBody>
          <a:bodyPr wrap="square" rtlCol="0">
            <a:spAutoFit/>
          </a:bodyPr>
          <a:lstStyle/>
          <a:p>
            <a:r>
              <a:rPr lang="en-US" dirty="0">
                <a:latin typeface="Aptos Display" panose="020B0004020202020204" pitchFamily="34" charset="0"/>
              </a:rPr>
              <a:t>Increasing </a:t>
            </a:r>
            <a:r>
              <a:rPr lang="en-US" dirty="0">
                <a:latin typeface="Aptos Display" panose="020B0004020202020204" pitchFamily="34" charset="0"/>
                <a:sym typeface="Wingdings" panose="05000000000000000000" pitchFamily="2" charset="2"/>
              </a:rPr>
              <a:t></a:t>
            </a:r>
            <a:r>
              <a:rPr lang="en-US" dirty="0">
                <a:latin typeface="Aptos Display" panose="020B0004020202020204" pitchFamily="34" charset="0"/>
              </a:rPr>
              <a:t> property values naturally reduces </a:t>
            </a:r>
            <a:r>
              <a:rPr lang="en-US" dirty="0">
                <a:latin typeface="Aptos Display" panose="020B0004020202020204" pitchFamily="34" charset="0"/>
                <a:sym typeface="Wingdings" panose="05000000000000000000" pitchFamily="2" charset="2"/>
              </a:rPr>
              <a:t> </a:t>
            </a:r>
            <a:r>
              <a:rPr lang="en-US" dirty="0">
                <a:latin typeface="Aptos Display" panose="020B0004020202020204" pitchFamily="34" charset="0"/>
              </a:rPr>
              <a:t>the NNRR.</a:t>
            </a:r>
          </a:p>
        </p:txBody>
      </p:sp>
      <p:sp>
        <p:nvSpPr>
          <p:cNvPr id="3" name="TextBox 2">
            <a:extLst>
              <a:ext uri="{FF2B5EF4-FFF2-40B4-BE49-F238E27FC236}">
                <a16:creationId xmlns:a16="http://schemas.microsoft.com/office/drawing/2014/main" id="{D5C0AAC3-824F-8AEC-BFC7-20219805856B}"/>
              </a:ext>
            </a:extLst>
          </p:cNvPr>
          <p:cNvSpPr txBox="1"/>
          <p:nvPr/>
        </p:nvSpPr>
        <p:spPr>
          <a:xfrm>
            <a:off x="146059" y="101103"/>
            <a:ext cx="9718535" cy="781752"/>
          </a:xfrm>
          <a:prstGeom prst="rect">
            <a:avLst/>
          </a:prstGeom>
          <a:noFill/>
          <a:effectLst>
            <a:softEdge rad="31750"/>
          </a:effectLst>
        </p:spPr>
        <p:txBody>
          <a:bodyPr wrap="square" rtlCol="0">
            <a:spAutoFit/>
          </a:bodyPr>
          <a:lstStyle>
            <a:defPPr>
              <a:defRPr lang="en-US"/>
            </a:defPPr>
            <a:lvl1pPr algn="ctr">
              <a:defRPr sz="5600" b="1">
                <a:ln w="19050">
                  <a:solidFill>
                    <a:schemeClr val="accent1">
                      <a:lumMod val="50000"/>
                    </a:schemeClr>
                  </a:solidFill>
                  <a:prstDash val="solid"/>
                </a:ln>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defRPr>
            </a:lvl1pPr>
          </a:lstStyle>
          <a:p>
            <a:pPr algn="l"/>
            <a:r>
              <a:rPr lang="en-US" sz="4480" dirty="0"/>
              <a:t>Property Tax Rate $.01 Maximum</a:t>
            </a:r>
            <a:endParaRPr lang="en-US" sz="4480" dirty="0">
              <a:solidFill>
                <a:srgbClr val="C00000"/>
              </a:solidFill>
            </a:endParaRPr>
          </a:p>
        </p:txBody>
      </p:sp>
      <p:sp>
        <p:nvSpPr>
          <p:cNvPr id="14" name="Cube 13">
            <a:extLst>
              <a:ext uri="{FF2B5EF4-FFF2-40B4-BE49-F238E27FC236}">
                <a16:creationId xmlns:a16="http://schemas.microsoft.com/office/drawing/2014/main" id="{8DA62B47-A456-7797-363C-409502207597}"/>
              </a:ext>
            </a:extLst>
          </p:cNvPr>
          <p:cNvSpPr>
            <a:spLocks noGrp="1" noRot="1" noMove="1" noResize="1" noEditPoints="1" noAdjustHandles="1" noChangeArrowheads="1" noChangeShapeType="1"/>
          </p:cNvSpPr>
          <p:nvPr/>
        </p:nvSpPr>
        <p:spPr>
          <a:xfrm>
            <a:off x="0" y="2197042"/>
            <a:ext cx="914400" cy="4096512"/>
          </a:xfrm>
          <a:prstGeom prst="cube">
            <a:avLst>
              <a:gd name="adj" fmla="val 1331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rgbClr val="68130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Cube 14">
            <a:extLst>
              <a:ext uri="{FF2B5EF4-FFF2-40B4-BE49-F238E27FC236}">
                <a16:creationId xmlns:a16="http://schemas.microsoft.com/office/drawing/2014/main" id="{C32A4F80-D2AD-EFB5-9C0C-44B807B99603}"/>
              </a:ext>
            </a:extLst>
          </p:cNvPr>
          <p:cNvSpPr>
            <a:spLocks noGrp="1" noRot="1" noMove="1" noResize="1" noEditPoints="1" noAdjustHandles="1" noChangeArrowheads="1" noChangeShapeType="1"/>
          </p:cNvSpPr>
          <p:nvPr/>
        </p:nvSpPr>
        <p:spPr>
          <a:xfrm>
            <a:off x="787988" y="2489650"/>
            <a:ext cx="914400" cy="3803904"/>
          </a:xfrm>
          <a:prstGeom prst="cube">
            <a:avLst>
              <a:gd name="adj" fmla="val 1331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rgbClr val="68130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Cube 15">
            <a:extLst>
              <a:ext uri="{FF2B5EF4-FFF2-40B4-BE49-F238E27FC236}">
                <a16:creationId xmlns:a16="http://schemas.microsoft.com/office/drawing/2014/main" id="{4435EDBC-F180-F4EB-AFD8-508A442993D5}"/>
              </a:ext>
            </a:extLst>
          </p:cNvPr>
          <p:cNvSpPr>
            <a:spLocks noGrp="1" noRot="1" noMove="1" noResize="1" noEditPoints="1" noAdjustHandles="1" noChangeArrowheads="1" noChangeShapeType="1"/>
          </p:cNvSpPr>
          <p:nvPr/>
        </p:nvSpPr>
        <p:spPr>
          <a:xfrm>
            <a:off x="1577326" y="2782258"/>
            <a:ext cx="914400" cy="3511296"/>
          </a:xfrm>
          <a:prstGeom prst="cube">
            <a:avLst>
              <a:gd name="adj" fmla="val 1331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rgbClr val="68130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Cube 16">
            <a:extLst>
              <a:ext uri="{FF2B5EF4-FFF2-40B4-BE49-F238E27FC236}">
                <a16:creationId xmlns:a16="http://schemas.microsoft.com/office/drawing/2014/main" id="{B4320B0C-25A0-6AAE-B966-085B40A73ED7}"/>
              </a:ext>
            </a:extLst>
          </p:cNvPr>
          <p:cNvSpPr>
            <a:spLocks noGrp="1" noRot="1" noMove="1" noResize="1" noEditPoints="1" noAdjustHandles="1" noChangeArrowheads="1" noChangeShapeType="1"/>
          </p:cNvSpPr>
          <p:nvPr/>
        </p:nvSpPr>
        <p:spPr>
          <a:xfrm>
            <a:off x="2358578" y="3074866"/>
            <a:ext cx="914400" cy="3218688"/>
          </a:xfrm>
          <a:prstGeom prst="cube">
            <a:avLst>
              <a:gd name="adj" fmla="val 1331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rgbClr val="68130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Cube 17">
            <a:extLst>
              <a:ext uri="{FF2B5EF4-FFF2-40B4-BE49-F238E27FC236}">
                <a16:creationId xmlns:a16="http://schemas.microsoft.com/office/drawing/2014/main" id="{8C1F2D6F-AF76-A4C5-621E-11C590BC66CD}"/>
              </a:ext>
            </a:extLst>
          </p:cNvPr>
          <p:cNvSpPr>
            <a:spLocks noGrp="1" noRot="1" noMove="1" noResize="1" noEditPoints="1" noAdjustHandles="1" noChangeArrowheads="1" noChangeShapeType="1"/>
          </p:cNvSpPr>
          <p:nvPr/>
        </p:nvSpPr>
        <p:spPr>
          <a:xfrm>
            <a:off x="3147915" y="3367474"/>
            <a:ext cx="914400" cy="2926080"/>
          </a:xfrm>
          <a:prstGeom prst="cube">
            <a:avLst>
              <a:gd name="adj" fmla="val 1331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rgbClr val="68130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Cube 18">
            <a:extLst>
              <a:ext uri="{FF2B5EF4-FFF2-40B4-BE49-F238E27FC236}">
                <a16:creationId xmlns:a16="http://schemas.microsoft.com/office/drawing/2014/main" id="{C0532F22-4265-2E05-4868-EC2CA836B3A5}"/>
              </a:ext>
            </a:extLst>
          </p:cNvPr>
          <p:cNvSpPr>
            <a:spLocks noGrp="1" noRot="1" noMove="1" noResize="1" noEditPoints="1" noAdjustHandles="1" noChangeArrowheads="1" noChangeShapeType="1"/>
          </p:cNvSpPr>
          <p:nvPr/>
        </p:nvSpPr>
        <p:spPr>
          <a:xfrm>
            <a:off x="3943187" y="3658319"/>
            <a:ext cx="914400" cy="2635235"/>
          </a:xfrm>
          <a:prstGeom prst="cube">
            <a:avLst>
              <a:gd name="adj" fmla="val 1331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rgbClr val="68130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0" name="Cube 19">
            <a:extLst>
              <a:ext uri="{FF2B5EF4-FFF2-40B4-BE49-F238E27FC236}">
                <a16:creationId xmlns:a16="http://schemas.microsoft.com/office/drawing/2014/main" id="{70B8D0AB-F4D5-C449-6176-F9D2CBED49B8}"/>
              </a:ext>
            </a:extLst>
          </p:cNvPr>
          <p:cNvSpPr>
            <a:spLocks noGrp="1" noRot="1" noMove="1" noResize="1" noEditPoints="1" noAdjustHandles="1" noChangeArrowheads="1" noChangeShapeType="1"/>
          </p:cNvSpPr>
          <p:nvPr/>
        </p:nvSpPr>
        <p:spPr>
          <a:xfrm>
            <a:off x="4736083" y="3952690"/>
            <a:ext cx="914400" cy="2340864"/>
          </a:xfrm>
          <a:prstGeom prst="cube">
            <a:avLst>
              <a:gd name="adj" fmla="val 1331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rgbClr val="68130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Cube 20">
            <a:extLst>
              <a:ext uri="{FF2B5EF4-FFF2-40B4-BE49-F238E27FC236}">
                <a16:creationId xmlns:a16="http://schemas.microsoft.com/office/drawing/2014/main" id="{A8FC879D-7B6B-0931-D1EB-69227F00C903}"/>
              </a:ext>
            </a:extLst>
          </p:cNvPr>
          <p:cNvSpPr>
            <a:spLocks noGrp="1" noRot="1" noMove="1" noResize="1" noEditPoints="1" noAdjustHandles="1" noChangeArrowheads="1" noChangeShapeType="1"/>
          </p:cNvSpPr>
          <p:nvPr/>
        </p:nvSpPr>
        <p:spPr>
          <a:xfrm>
            <a:off x="5527797" y="4245298"/>
            <a:ext cx="914400" cy="2048256"/>
          </a:xfrm>
          <a:prstGeom prst="cube">
            <a:avLst>
              <a:gd name="adj" fmla="val 1331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rgbClr val="68130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Cube 21">
            <a:extLst>
              <a:ext uri="{FF2B5EF4-FFF2-40B4-BE49-F238E27FC236}">
                <a16:creationId xmlns:a16="http://schemas.microsoft.com/office/drawing/2014/main" id="{077BA332-DBE5-173C-89E2-E41116056D50}"/>
              </a:ext>
            </a:extLst>
          </p:cNvPr>
          <p:cNvSpPr>
            <a:spLocks noGrp="1" noRot="1" noMove="1" noResize="1" noEditPoints="1" noAdjustHandles="1" noChangeArrowheads="1" noChangeShapeType="1"/>
          </p:cNvSpPr>
          <p:nvPr/>
        </p:nvSpPr>
        <p:spPr>
          <a:xfrm>
            <a:off x="6324251" y="4537906"/>
            <a:ext cx="914400" cy="1755648"/>
          </a:xfrm>
          <a:prstGeom prst="cube">
            <a:avLst>
              <a:gd name="adj" fmla="val 1331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rgbClr val="68130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4CFF1EA7-850B-40AE-6EFF-8E5AA732BA2E}"/>
              </a:ext>
            </a:extLst>
          </p:cNvPr>
          <p:cNvSpPr>
            <a:spLocks noGrp="1" noRot="1" noMove="1" noResize="1" noEditPoints="1" noAdjustHandles="1" noChangeArrowheads="1" noChangeShapeType="1"/>
          </p:cNvSpPr>
          <p:nvPr/>
        </p:nvSpPr>
        <p:spPr>
          <a:xfrm>
            <a:off x="7124437" y="4754486"/>
            <a:ext cx="914400" cy="1463040"/>
          </a:xfrm>
          <a:prstGeom prst="cube">
            <a:avLst>
              <a:gd name="adj" fmla="val 1331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rgbClr val="68130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70AE23F-6F1F-277C-4BBC-19FF2633D350}"/>
              </a:ext>
            </a:extLst>
          </p:cNvPr>
          <p:cNvGrpSpPr/>
          <p:nvPr/>
        </p:nvGrpSpPr>
        <p:grpSpPr>
          <a:xfrm>
            <a:off x="6862699" y="2636388"/>
            <a:ext cx="1011435" cy="1901518"/>
            <a:chOff x="8566371" y="2309974"/>
            <a:chExt cx="1264294" cy="2376897"/>
          </a:xfrm>
        </p:grpSpPr>
        <p:sp>
          <p:nvSpPr>
            <p:cNvPr id="25" name="Freeform: Shape 24">
              <a:extLst>
                <a:ext uri="{FF2B5EF4-FFF2-40B4-BE49-F238E27FC236}">
                  <a16:creationId xmlns:a16="http://schemas.microsoft.com/office/drawing/2014/main" id="{123AA49C-4EAF-76F9-2F8E-BD14807BAD71}"/>
                </a:ext>
              </a:extLst>
            </p:cNvPr>
            <p:cNvSpPr/>
            <p:nvPr/>
          </p:nvSpPr>
          <p:spPr>
            <a:xfrm>
              <a:off x="8566371" y="2629677"/>
              <a:ext cx="1060023" cy="2057194"/>
            </a:xfrm>
            <a:custGeom>
              <a:avLst/>
              <a:gdLst>
                <a:gd name="connsiteX0" fmla="*/ 876653 w 1060023"/>
                <a:gd name="connsiteY0" fmla="*/ 1273226 h 2057194"/>
                <a:gd name="connsiteX1" fmla="*/ 876653 w 1060023"/>
                <a:gd name="connsiteY1" fmla="*/ 699760 h 2057194"/>
                <a:gd name="connsiteX2" fmla="*/ 1055948 w 1060023"/>
                <a:gd name="connsiteY2" fmla="*/ 75268 h 2057194"/>
                <a:gd name="connsiteX3" fmla="*/ 971302 w 1060023"/>
                <a:gd name="connsiteY3" fmla="*/ 144 h 2057194"/>
                <a:gd name="connsiteX4" fmla="*/ 896178 w 1060023"/>
                <a:gd name="connsiteY4" fmla="*/ 84791 h 2057194"/>
                <a:gd name="connsiteX5" fmla="*/ 750491 w 1060023"/>
                <a:gd name="connsiteY5" fmla="*/ 600510 h 2057194"/>
                <a:gd name="connsiteX6" fmla="*/ 715816 w 1060023"/>
                <a:gd name="connsiteY6" fmla="*/ 600510 h 2057194"/>
                <a:gd name="connsiteX7" fmla="*/ 639291 w 1060023"/>
                <a:gd name="connsiteY7" fmla="*/ 612780 h 2057194"/>
                <a:gd name="connsiteX8" fmla="*/ 620247 w 1060023"/>
                <a:gd name="connsiteY8" fmla="*/ 618568 h 2057194"/>
                <a:gd name="connsiteX9" fmla="*/ 81455 w 1060023"/>
                <a:gd name="connsiteY9" fmla="*/ 1136395 h 2057194"/>
                <a:gd name="connsiteX10" fmla="*/ 120864 w 1060023"/>
                <a:gd name="connsiteY10" fmla="*/ 1242486 h 2057194"/>
                <a:gd name="connsiteX11" fmla="*/ 226956 w 1060023"/>
                <a:gd name="connsiteY11" fmla="*/ 1203077 h 2057194"/>
                <a:gd name="connsiteX12" fmla="*/ 502700 w 1060023"/>
                <a:gd name="connsiteY12" fmla="*/ 856810 h 2057194"/>
                <a:gd name="connsiteX13" fmla="*/ 502700 w 1060023"/>
                <a:gd name="connsiteY13" fmla="*/ 1356606 h 2057194"/>
                <a:gd name="connsiteX14" fmla="*/ 424015 w 1060023"/>
                <a:gd name="connsiteY14" fmla="*/ 1515896 h 2057194"/>
                <a:gd name="connsiteX15" fmla="*/ 84629 w 1060023"/>
                <a:gd name="connsiteY15" fmla="*/ 1493677 h 2057194"/>
                <a:gd name="connsiteX16" fmla="*/ 135 w 1060023"/>
                <a:gd name="connsiteY16" fmla="*/ 1568954 h 2057194"/>
                <a:gd name="connsiteX17" fmla="*/ 74174 w 1060023"/>
                <a:gd name="connsiteY17" fmla="*/ 1653368 h 2057194"/>
                <a:gd name="connsiteX18" fmla="*/ 466825 w 1060023"/>
                <a:gd name="connsiteY18" fmla="*/ 1679107 h 2057194"/>
                <a:gd name="connsiteX19" fmla="*/ 472159 w 1060023"/>
                <a:gd name="connsiteY19" fmla="*/ 1679267 h 2057194"/>
                <a:gd name="connsiteX20" fmla="*/ 543856 w 1060023"/>
                <a:gd name="connsiteY20" fmla="*/ 1634697 h 2057194"/>
                <a:gd name="connsiteX21" fmla="*/ 702053 w 1060023"/>
                <a:gd name="connsiteY21" fmla="*/ 1314623 h 2057194"/>
                <a:gd name="connsiteX22" fmla="*/ 897911 w 1060023"/>
                <a:gd name="connsiteY22" fmla="*/ 1546143 h 2057194"/>
                <a:gd name="connsiteX23" fmla="*/ 867904 w 1060023"/>
                <a:gd name="connsiteY23" fmla="*/ 1971628 h 2057194"/>
                <a:gd name="connsiteX24" fmla="*/ 942082 w 1060023"/>
                <a:gd name="connsiteY24" fmla="*/ 2056982 h 2057194"/>
                <a:gd name="connsiteX25" fmla="*/ 947790 w 1060023"/>
                <a:gd name="connsiteY25" fmla="*/ 2057195 h 2057194"/>
                <a:gd name="connsiteX26" fmla="*/ 1027515 w 1060023"/>
                <a:gd name="connsiteY26" fmla="*/ 1982804 h 2057194"/>
                <a:gd name="connsiteX27" fmla="*/ 1059816 w 1060023"/>
                <a:gd name="connsiteY27" fmla="*/ 1524831 h 2057194"/>
                <a:gd name="connsiteX28" fmla="*/ 1041145 w 1060023"/>
                <a:gd name="connsiteY28" fmla="*/ 1467538 h 205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023" h="2057194">
                  <a:moveTo>
                    <a:pt x="876653" y="1273226"/>
                  </a:moveTo>
                  <a:lnTo>
                    <a:pt x="876653" y="699760"/>
                  </a:lnTo>
                  <a:cubicBezTo>
                    <a:pt x="1007387" y="518862"/>
                    <a:pt x="1070808" y="297968"/>
                    <a:pt x="1055948" y="75268"/>
                  </a:cubicBezTo>
                  <a:cubicBezTo>
                    <a:pt x="1053318" y="31149"/>
                    <a:pt x="1015421" y="-2486"/>
                    <a:pt x="971302" y="144"/>
                  </a:cubicBezTo>
                  <a:cubicBezTo>
                    <a:pt x="927182" y="2774"/>
                    <a:pt x="893548" y="40671"/>
                    <a:pt x="896178" y="84791"/>
                  </a:cubicBezTo>
                  <a:cubicBezTo>
                    <a:pt x="909109" y="268412"/>
                    <a:pt x="857587" y="450795"/>
                    <a:pt x="750491" y="600510"/>
                  </a:cubicBezTo>
                  <a:lnTo>
                    <a:pt x="715816" y="600510"/>
                  </a:lnTo>
                  <a:cubicBezTo>
                    <a:pt x="689890" y="601340"/>
                    <a:pt x="664177" y="605463"/>
                    <a:pt x="639291" y="612780"/>
                  </a:cubicBezTo>
                  <a:cubicBezTo>
                    <a:pt x="631663" y="614807"/>
                    <a:pt x="626915" y="616141"/>
                    <a:pt x="620247" y="618568"/>
                  </a:cubicBezTo>
                  <a:cubicBezTo>
                    <a:pt x="373336" y="708349"/>
                    <a:pt x="202150" y="872894"/>
                    <a:pt x="81455" y="1136395"/>
                  </a:cubicBezTo>
                  <a:cubicBezTo>
                    <a:pt x="63040" y="1176575"/>
                    <a:pt x="80684" y="1224071"/>
                    <a:pt x="120864" y="1242486"/>
                  </a:cubicBezTo>
                  <a:cubicBezTo>
                    <a:pt x="161044" y="1260901"/>
                    <a:pt x="208541" y="1243257"/>
                    <a:pt x="226956" y="1203077"/>
                  </a:cubicBezTo>
                  <a:cubicBezTo>
                    <a:pt x="297185" y="1049788"/>
                    <a:pt x="386806" y="936615"/>
                    <a:pt x="502700" y="856810"/>
                  </a:cubicBezTo>
                  <a:lnTo>
                    <a:pt x="502700" y="1356606"/>
                  </a:lnTo>
                  <a:lnTo>
                    <a:pt x="424015" y="1515896"/>
                  </a:lnTo>
                  <a:lnTo>
                    <a:pt x="84629" y="1493677"/>
                  </a:lnTo>
                  <a:cubicBezTo>
                    <a:pt x="40510" y="1491133"/>
                    <a:pt x="2680" y="1524834"/>
                    <a:pt x="135" y="1568954"/>
                  </a:cubicBezTo>
                  <a:cubicBezTo>
                    <a:pt x="-2383" y="1612590"/>
                    <a:pt x="30582" y="1650173"/>
                    <a:pt x="74174" y="1653368"/>
                  </a:cubicBezTo>
                  <a:lnTo>
                    <a:pt x="466825" y="1679107"/>
                  </a:lnTo>
                  <a:cubicBezTo>
                    <a:pt x="468612" y="1679107"/>
                    <a:pt x="470346" y="1679267"/>
                    <a:pt x="472159" y="1679267"/>
                  </a:cubicBezTo>
                  <a:cubicBezTo>
                    <a:pt x="502588" y="1679251"/>
                    <a:pt x="530375" y="1661978"/>
                    <a:pt x="543856" y="1634697"/>
                  </a:cubicBezTo>
                  <a:lnTo>
                    <a:pt x="702053" y="1314623"/>
                  </a:lnTo>
                  <a:lnTo>
                    <a:pt x="897911" y="1546143"/>
                  </a:lnTo>
                  <a:lnTo>
                    <a:pt x="867904" y="1971628"/>
                  </a:lnTo>
                  <a:cubicBezTo>
                    <a:pt x="864850" y="2015671"/>
                    <a:pt x="898045" y="2053863"/>
                    <a:pt x="942082" y="2056982"/>
                  </a:cubicBezTo>
                  <a:cubicBezTo>
                    <a:pt x="943975" y="2057142"/>
                    <a:pt x="945896" y="2057195"/>
                    <a:pt x="947790" y="2057195"/>
                  </a:cubicBezTo>
                  <a:cubicBezTo>
                    <a:pt x="989762" y="2057144"/>
                    <a:pt x="1024562" y="2024673"/>
                    <a:pt x="1027515" y="1982804"/>
                  </a:cubicBezTo>
                  <a:lnTo>
                    <a:pt x="1059816" y="1524831"/>
                  </a:lnTo>
                  <a:cubicBezTo>
                    <a:pt x="1061320" y="1504027"/>
                    <a:pt x="1054620" y="1483462"/>
                    <a:pt x="1041145" y="1467538"/>
                  </a:cubicBezTo>
                  <a:close/>
                </a:path>
              </a:pathLst>
            </a:custGeom>
            <a:gradFill flip="none" rotWithShape="1">
              <a:gsLst>
                <a:gs pos="0">
                  <a:schemeClr val="accent1">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2402" cap="flat">
              <a:noFill/>
              <a:prstDash val="solid"/>
              <a:miter/>
            </a:ln>
            <a:scene3d>
              <a:camera prst="orthographicFront"/>
              <a:lightRig rig="threePt" dir="t"/>
            </a:scene3d>
            <a:sp3d extrusionH="76200" contourW="12700" prstMaterial="dkEdge">
              <a:bevelT w="152400" h="19050"/>
              <a:extrusionClr>
                <a:schemeClr val="accent1">
                  <a:lumMod val="75000"/>
                </a:schemeClr>
              </a:extrusionClr>
              <a:contourClr>
                <a:schemeClr val="accent1">
                  <a:lumMod val="50000"/>
                </a:schemeClr>
              </a:contourClr>
            </a:sp3d>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id="{F8D1C334-00AF-7E1D-6357-4507DAB343C5}"/>
                </a:ext>
              </a:extLst>
            </p:cNvPr>
            <p:cNvSpPr/>
            <p:nvPr/>
          </p:nvSpPr>
          <p:spPr>
            <a:xfrm>
              <a:off x="9421173" y="2309974"/>
              <a:ext cx="246183" cy="243116"/>
            </a:xfrm>
            <a:custGeom>
              <a:avLst/>
              <a:gdLst>
                <a:gd name="connsiteX0" fmla="*/ 229926 w 246183"/>
                <a:gd name="connsiteY0" fmla="*/ 78338 h 243116"/>
                <a:gd name="connsiteX1" fmla="*/ 173406 w 246183"/>
                <a:gd name="connsiteY1" fmla="*/ 78338 h 243116"/>
                <a:gd name="connsiteX2" fmla="*/ 157989 w 246183"/>
                <a:gd name="connsiteY2" fmla="*/ 67162 h 243116"/>
                <a:gd name="connsiteX3" fmla="*/ 139505 w 246183"/>
                <a:gd name="connsiteY3" fmla="*/ 12216 h 243116"/>
                <a:gd name="connsiteX4" fmla="*/ 123048 w 246183"/>
                <a:gd name="connsiteY4" fmla="*/ 0 h 243116"/>
                <a:gd name="connsiteX5" fmla="*/ 106617 w 246183"/>
                <a:gd name="connsiteY5" fmla="*/ 11176 h 243116"/>
                <a:gd name="connsiteX6" fmla="*/ 88106 w 246183"/>
                <a:gd name="connsiteY6" fmla="*/ 66122 h 243116"/>
                <a:gd name="connsiteX7" fmla="*/ 72716 w 246183"/>
                <a:gd name="connsiteY7" fmla="*/ 77325 h 243116"/>
                <a:gd name="connsiteX8" fmla="*/ 16196 w 246183"/>
                <a:gd name="connsiteY8" fmla="*/ 77325 h 243116"/>
                <a:gd name="connsiteX9" fmla="*/ 779 w 246183"/>
                <a:gd name="connsiteY9" fmla="*/ 88527 h 243116"/>
                <a:gd name="connsiteX10" fmla="*/ 5901 w 246183"/>
                <a:gd name="connsiteY10" fmla="*/ 106825 h 243116"/>
                <a:gd name="connsiteX11" fmla="*/ 25425 w 246183"/>
                <a:gd name="connsiteY11" fmla="*/ 124135 h 243116"/>
                <a:gd name="connsiteX12" fmla="*/ 50098 w 246183"/>
                <a:gd name="connsiteY12" fmla="*/ 146514 h 243116"/>
                <a:gd name="connsiteX13" fmla="*/ 55245 w 246183"/>
                <a:gd name="connsiteY13" fmla="*/ 154516 h 243116"/>
                <a:gd name="connsiteX14" fmla="*/ 55245 w 246183"/>
                <a:gd name="connsiteY14" fmla="*/ 163665 h 243116"/>
                <a:gd name="connsiteX15" fmla="*/ 37775 w 246183"/>
                <a:gd name="connsiteY15" fmla="*/ 221678 h 243116"/>
                <a:gd name="connsiteX16" fmla="*/ 43989 w 246183"/>
                <a:gd name="connsiteY16" fmla="*/ 240056 h 243116"/>
                <a:gd name="connsiteX17" fmla="*/ 63514 w 246183"/>
                <a:gd name="connsiteY17" fmla="*/ 240056 h 243116"/>
                <a:gd name="connsiteX18" fmla="*/ 112832 w 246183"/>
                <a:gd name="connsiteY18" fmla="*/ 205381 h 243116"/>
                <a:gd name="connsiteX19" fmla="*/ 132357 w 246183"/>
                <a:gd name="connsiteY19" fmla="*/ 205381 h 243116"/>
                <a:gd name="connsiteX20" fmla="*/ 181621 w 246183"/>
                <a:gd name="connsiteY20" fmla="*/ 240056 h 243116"/>
                <a:gd name="connsiteX21" fmla="*/ 201146 w 246183"/>
                <a:gd name="connsiteY21" fmla="*/ 240056 h 243116"/>
                <a:gd name="connsiteX22" fmla="*/ 207307 w 246183"/>
                <a:gd name="connsiteY22" fmla="*/ 221758 h 243116"/>
                <a:gd name="connsiteX23" fmla="*/ 189837 w 246183"/>
                <a:gd name="connsiteY23" fmla="*/ 163745 h 243116"/>
                <a:gd name="connsiteX24" fmla="*/ 194984 w 246183"/>
                <a:gd name="connsiteY24" fmla="*/ 146461 h 243116"/>
                <a:gd name="connsiteX25" fmla="*/ 240328 w 246183"/>
                <a:gd name="connsiteY25" fmla="*/ 107785 h 243116"/>
                <a:gd name="connsiteX26" fmla="*/ 245476 w 246183"/>
                <a:gd name="connsiteY26" fmla="*/ 89487 h 243116"/>
                <a:gd name="connsiteX27" fmla="*/ 229926 w 246183"/>
                <a:gd name="connsiteY27" fmla="*/ 78338 h 24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6183" h="243116">
                  <a:moveTo>
                    <a:pt x="229926" y="78338"/>
                  </a:moveTo>
                  <a:lnTo>
                    <a:pt x="173406" y="78338"/>
                  </a:lnTo>
                  <a:cubicBezTo>
                    <a:pt x="166439" y="78195"/>
                    <a:pt x="160291" y="73740"/>
                    <a:pt x="157989" y="67162"/>
                  </a:cubicBezTo>
                  <a:lnTo>
                    <a:pt x="139505" y="12216"/>
                  </a:lnTo>
                  <a:cubicBezTo>
                    <a:pt x="136944" y="5228"/>
                    <a:pt x="130479" y="428"/>
                    <a:pt x="123048" y="0"/>
                  </a:cubicBezTo>
                  <a:cubicBezTo>
                    <a:pt x="115926" y="405"/>
                    <a:pt x="109610" y="4702"/>
                    <a:pt x="106617" y="11176"/>
                  </a:cubicBezTo>
                  <a:lnTo>
                    <a:pt x="88106" y="66122"/>
                  </a:lnTo>
                  <a:cubicBezTo>
                    <a:pt x="86170" y="72956"/>
                    <a:pt x="79814" y="77581"/>
                    <a:pt x="72716" y="77325"/>
                  </a:cubicBezTo>
                  <a:lnTo>
                    <a:pt x="16196" y="77325"/>
                  </a:lnTo>
                  <a:cubicBezTo>
                    <a:pt x="9088" y="77055"/>
                    <a:pt x="2719" y="81683"/>
                    <a:pt x="779" y="88527"/>
                  </a:cubicBezTo>
                  <a:cubicBezTo>
                    <a:pt x="-1248" y="95103"/>
                    <a:pt x="755" y="102257"/>
                    <a:pt x="5901" y="106825"/>
                  </a:cubicBezTo>
                  <a:lnTo>
                    <a:pt x="25425" y="124135"/>
                  </a:lnTo>
                  <a:lnTo>
                    <a:pt x="50098" y="146514"/>
                  </a:lnTo>
                  <a:cubicBezTo>
                    <a:pt x="52367" y="148781"/>
                    <a:pt x="54123" y="151510"/>
                    <a:pt x="55245" y="154516"/>
                  </a:cubicBezTo>
                  <a:cubicBezTo>
                    <a:pt x="56259" y="157481"/>
                    <a:pt x="56259" y="160699"/>
                    <a:pt x="55245" y="163665"/>
                  </a:cubicBezTo>
                  <a:lnTo>
                    <a:pt x="37775" y="221678"/>
                  </a:lnTo>
                  <a:cubicBezTo>
                    <a:pt x="35406" y="228504"/>
                    <a:pt x="37964" y="236068"/>
                    <a:pt x="43989" y="240056"/>
                  </a:cubicBezTo>
                  <a:cubicBezTo>
                    <a:pt x="49858" y="244137"/>
                    <a:pt x="57646" y="244137"/>
                    <a:pt x="63514" y="240056"/>
                  </a:cubicBezTo>
                  <a:lnTo>
                    <a:pt x="112832" y="205381"/>
                  </a:lnTo>
                  <a:cubicBezTo>
                    <a:pt x="118711" y="201329"/>
                    <a:pt x="126478" y="201329"/>
                    <a:pt x="132357" y="205381"/>
                  </a:cubicBezTo>
                  <a:lnTo>
                    <a:pt x="181621" y="240056"/>
                  </a:lnTo>
                  <a:cubicBezTo>
                    <a:pt x="187489" y="244137"/>
                    <a:pt x="195278" y="244137"/>
                    <a:pt x="201146" y="240056"/>
                  </a:cubicBezTo>
                  <a:cubicBezTo>
                    <a:pt x="206979" y="235961"/>
                    <a:pt x="209476" y="228549"/>
                    <a:pt x="207307" y="221758"/>
                  </a:cubicBezTo>
                  <a:lnTo>
                    <a:pt x="189837" y="163745"/>
                  </a:lnTo>
                  <a:cubicBezTo>
                    <a:pt x="187834" y="157473"/>
                    <a:pt x="189877" y="150615"/>
                    <a:pt x="194984" y="146461"/>
                  </a:cubicBezTo>
                  <a:lnTo>
                    <a:pt x="240328" y="107785"/>
                  </a:lnTo>
                  <a:cubicBezTo>
                    <a:pt x="245380" y="103159"/>
                    <a:pt x="247375" y="96069"/>
                    <a:pt x="245476" y="89487"/>
                  </a:cubicBezTo>
                  <a:cubicBezTo>
                    <a:pt x="242892" y="83071"/>
                    <a:pt x="236832" y="78727"/>
                    <a:pt x="229926" y="78338"/>
                  </a:cubicBezTo>
                  <a:close/>
                </a:path>
              </a:pathLst>
            </a:custGeom>
            <a:solidFill>
              <a:schemeClr val="accent4"/>
            </a:solidFill>
            <a:ln w="26591" cap="flat">
              <a:solidFill>
                <a:srgbClr val="E9C752"/>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9839CB6-5286-0A89-51B8-074ABA9E3B60}"/>
                </a:ext>
              </a:extLst>
            </p:cNvPr>
            <p:cNvSpPr/>
            <p:nvPr/>
          </p:nvSpPr>
          <p:spPr>
            <a:xfrm>
              <a:off x="9720523" y="2476204"/>
              <a:ext cx="110142" cy="108073"/>
            </a:xfrm>
            <a:custGeom>
              <a:avLst/>
              <a:gdLst>
                <a:gd name="connsiteX0" fmla="*/ 106617 w 110142"/>
                <a:gd name="connsiteY0" fmla="*/ 53554 h 108073"/>
                <a:gd name="connsiteX1" fmla="*/ 85278 w 110142"/>
                <a:gd name="connsiteY1" fmla="*/ 41285 h 108073"/>
                <a:gd name="connsiteX2" fmla="*/ 81971 w 110142"/>
                <a:gd name="connsiteY2" fmla="*/ 33710 h 108073"/>
                <a:gd name="connsiteX3" fmla="*/ 87306 w 110142"/>
                <a:gd name="connsiteY3" fmla="*/ 9064 h 108073"/>
                <a:gd name="connsiteX4" fmla="*/ 83838 w 110142"/>
                <a:gd name="connsiteY4" fmla="*/ 902 h 108073"/>
                <a:gd name="connsiteX5" fmla="*/ 75169 w 110142"/>
                <a:gd name="connsiteY5" fmla="*/ 1542 h 108073"/>
                <a:gd name="connsiteX6" fmla="*/ 56045 w 110142"/>
                <a:gd name="connsiteY6" fmla="*/ 18160 h 108073"/>
                <a:gd name="connsiteX7" fmla="*/ 47776 w 110142"/>
                <a:gd name="connsiteY7" fmla="*/ 19040 h 108073"/>
                <a:gd name="connsiteX8" fmla="*/ 26438 w 110142"/>
                <a:gd name="connsiteY8" fmla="*/ 6744 h 108073"/>
                <a:gd name="connsiteX9" fmla="*/ 18170 w 110142"/>
                <a:gd name="connsiteY9" fmla="*/ 7624 h 108073"/>
                <a:gd name="connsiteX10" fmla="*/ 16036 w 110142"/>
                <a:gd name="connsiteY10" fmla="*/ 15626 h 108073"/>
                <a:gd name="connsiteX11" fmla="*/ 19557 w 110142"/>
                <a:gd name="connsiteY11" fmla="*/ 26295 h 108073"/>
                <a:gd name="connsiteX12" fmla="*/ 23851 w 110142"/>
                <a:gd name="connsiteY12" fmla="*/ 40058 h 108073"/>
                <a:gd name="connsiteX13" fmla="*/ 23851 w 110142"/>
                <a:gd name="connsiteY13" fmla="*/ 44246 h 108073"/>
                <a:gd name="connsiteX14" fmla="*/ 21824 w 110142"/>
                <a:gd name="connsiteY14" fmla="*/ 47686 h 108073"/>
                <a:gd name="connsiteX15" fmla="*/ 2432 w 110142"/>
                <a:gd name="connsiteY15" fmla="*/ 65691 h 108073"/>
                <a:gd name="connsiteX16" fmla="*/ 672 w 110142"/>
                <a:gd name="connsiteY16" fmla="*/ 73906 h 108073"/>
                <a:gd name="connsiteX17" fmla="*/ 8034 w 110142"/>
                <a:gd name="connsiteY17" fmla="*/ 78147 h 108073"/>
                <a:gd name="connsiteX18" fmla="*/ 34227 w 110142"/>
                <a:gd name="connsiteY18" fmla="*/ 75853 h 108073"/>
                <a:gd name="connsiteX19" fmla="*/ 41562 w 110142"/>
                <a:gd name="connsiteY19" fmla="*/ 80094 h 108073"/>
                <a:gd name="connsiteX20" fmla="*/ 52444 w 110142"/>
                <a:gd name="connsiteY20" fmla="*/ 103806 h 108073"/>
                <a:gd name="connsiteX21" fmla="*/ 59779 w 110142"/>
                <a:gd name="connsiteY21" fmla="*/ 108047 h 108073"/>
                <a:gd name="connsiteX22" fmla="*/ 66154 w 110142"/>
                <a:gd name="connsiteY22" fmla="*/ 102499 h 108073"/>
                <a:gd name="connsiteX23" fmla="*/ 72422 w 110142"/>
                <a:gd name="connsiteY23" fmla="*/ 76920 h 108073"/>
                <a:gd name="connsiteX24" fmla="*/ 78183 w 110142"/>
                <a:gd name="connsiteY24" fmla="*/ 71585 h 108073"/>
                <a:gd name="connsiteX25" fmla="*/ 103736 w 110142"/>
                <a:gd name="connsiteY25" fmla="*/ 66864 h 108073"/>
                <a:gd name="connsiteX26" fmla="*/ 110058 w 110142"/>
                <a:gd name="connsiteY26" fmla="*/ 61103 h 108073"/>
                <a:gd name="connsiteX27" fmla="*/ 106617 w 110142"/>
                <a:gd name="connsiteY27" fmla="*/ 53554 h 10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142" h="108073">
                  <a:moveTo>
                    <a:pt x="106617" y="53554"/>
                  </a:moveTo>
                  <a:lnTo>
                    <a:pt x="85278" y="41285"/>
                  </a:lnTo>
                  <a:cubicBezTo>
                    <a:pt x="82681" y="39717"/>
                    <a:pt x="81355" y="36681"/>
                    <a:pt x="81971" y="33710"/>
                  </a:cubicBezTo>
                  <a:lnTo>
                    <a:pt x="87306" y="9064"/>
                  </a:lnTo>
                  <a:cubicBezTo>
                    <a:pt x="87900" y="5893"/>
                    <a:pt x="86535" y="2675"/>
                    <a:pt x="83838" y="902"/>
                  </a:cubicBezTo>
                  <a:cubicBezTo>
                    <a:pt x="81051" y="-500"/>
                    <a:pt x="77719" y="-254"/>
                    <a:pt x="75169" y="1542"/>
                  </a:cubicBezTo>
                  <a:lnTo>
                    <a:pt x="56045" y="18160"/>
                  </a:lnTo>
                  <a:cubicBezTo>
                    <a:pt x="53815" y="20309"/>
                    <a:pt x="50409" y="20672"/>
                    <a:pt x="47776" y="19040"/>
                  </a:cubicBezTo>
                  <a:lnTo>
                    <a:pt x="26438" y="6744"/>
                  </a:lnTo>
                  <a:cubicBezTo>
                    <a:pt x="23805" y="5112"/>
                    <a:pt x="20399" y="5474"/>
                    <a:pt x="18170" y="7624"/>
                  </a:cubicBezTo>
                  <a:cubicBezTo>
                    <a:pt x="15953" y="9643"/>
                    <a:pt x="15118" y="12771"/>
                    <a:pt x="16036" y="15626"/>
                  </a:cubicBezTo>
                  <a:lnTo>
                    <a:pt x="19557" y="26295"/>
                  </a:lnTo>
                  <a:lnTo>
                    <a:pt x="23851" y="40058"/>
                  </a:lnTo>
                  <a:cubicBezTo>
                    <a:pt x="24158" y="41437"/>
                    <a:pt x="24158" y="42867"/>
                    <a:pt x="23851" y="44246"/>
                  </a:cubicBezTo>
                  <a:cubicBezTo>
                    <a:pt x="23573" y="45585"/>
                    <a:pt x="22861" y="46796"/>
                    <a:pt x="21824" y="47686"/>
                  </a:cubicBezTo>
                  <a:lnTo>
                    <a:pt x="2432" y="65691"/>
                  </a:lnTo>
                  <a:cubicBezTo>
                    <a:pt x="48" y="67712"/>
                    <a:pt x="-675" y="71086"/>
                    <a:pt x="672" y="73906"/>
                  </a:cubicBezTo>
                  <a:cubicBezTo>
                    <a:pt x="1998" y="76720"/>
                    <a:pt x="4934" y="78411"/>
                    <a:pt x="8034" y="78147"/>
                  </a:cubicBezTo>
                  <a:lnTo>
                    <a:pt x="34227" y="75853"/>
                  </a:lnTo>
                  <a:cubicBezTo>
                    <a:pt x="37318" y="75594"/>
                    <a:pt x="40244" y="77285"/>
                    <a:pt x="41562" y="80094"/>
                  </a:cubicBezTo>
                  <a:lnTo>
                    <a:pt x="52444" y="103806"/>
                  </a:lnTo>
                  <a:cubicBezTo>
                    <a:pt x="53762" y="106615"/>
                    <a:pt x="56688" y="108306"/>
                    <a:pt x="59779" y="108047"/>
                  </a:cubicBezTo>
                  <a:cubicBezTo>
                    <a:pt x="62884" y="107778"/>
                    <a:pt x="65458" y="105537"/>
                    <a:pt x="66154" y="102499"/>
                  </a:cubicBezTo>
                  <a:lnTo>
                    <a:pt x="72422" y="76920"/>
                  </a:lnTo>
                  <a:cubicBezTo>
                    <a:pt x="73068" y="74130"/>
                    <a:pt x="75351" y="72015"/>
                    <a:pt x="78183" y="71585"/>
                  </a:cubicBezTo>
                  <a:lnTo>
                    <a:pt x="103736" y="66864"/>
                  </a:lnTo>
                  <a:cubicBezTo>
                    <a:pt x="106779" y="66325"/>
                    <a:pt x="109239" y="64082"/>
                    <a:pt x="110058" y="61103"/>
                  </a:cubicBezTo>
                  <a:cubicBezTo>
                    <a:pt x="110506" y="58129"/>
                    <a:pt x="109156" y="55168"/>
                    <a:pt x="106617" y="53554"/>
                  </a:cubicBezTo>
                  <a:close/>
                </a:path>
              </a:pathLst>
            </a:custGeom>
            <a:solidFill>
              <a:srgbClr val="FF0000"/>
            </a:solidFill>
            <a:ln w="2659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01A9F43-7E55-1AA9-EF15-32562A232490}"/>
                </a:ext>
              </a:extLst>
            </p:cNvPr>
            <p:cNvSpPr/>
            <p:nvPr/>
          </p:nvSpPr>
          <p:spPr>
            <a:xfrm>
              <a:off x="9262241" y="2529522"/>
              <a:ext cx="105539" cy="109698"/>
            </a:xfrm>
            <a:custGeom>
              <a:avLst/>
              <a:gdLst>
                <a:gd name="connsiteX0" fmla="*/ 13544 w 105539"/>
                <a:gd name="connsiteY0" fmla="*/ 61024 h 109698"/>
                <a:gd name="connsiteX1" fmla="*/ 25947 w 105539"/>
                <a:gd name="connsiteY1" fmla="*/ 68572 h 109698"/>
                <a:gd name="connsiteX2" fmla="*/ 28827 w 105539"/>
                <a:gd name="connsiteY2" fmla="*/ 71613 h 109698"/>
                <a:gd name="connsiteX3" fmla="*/ 29574 w 105539"/>
                <a:gd name="connsiteY3" fmla="*/ 75534 h 109698"/>
                <a:gd name="connsiteX4" fmla="*/ 26907 w 105539"/>
                <a:gd name="connsiteY4" fmla="*/ 101727 h 109698"/>
                <a:gd name="connsiteX5" fmla="*/ 31068 w 105539"/>
                <a:gd name="connsiteY5" fmla="*/ 109062 h 109698"/>
                <a:gd name="connsiteX6" fmla="*/ 39416 w 105539"/>
                <a:gd name="connsiteY6" fmla="*/ 107461 h 109698"/>
                <a:gd name="connsiteX7" fmla="*/ 57607 w 105539"/>
                <a:gd name="connsiteY7" fmla="*/ 88790 h 109698"/>
                <a:gd name="connsiteX8" fmla="*/ 65956 w 105539"/>
                <a:gd name="connsiteY8" fmla="*/ 87217 h 109698"/>
                <a:gd name="connsiteX9" fmla="*/ 89961 w 105539"/>
                <a:gd name="connsiteY9" fmla="*/ 97886 h 109698"/>
                <a:gd name="connsiteX10" fmla="*/ 98283 w 105539"/>
                <a:gd name="connsiteY10" fmla="*/ 96286 h 109698"/>
                <a:gd name="connsiteX11" fmla="*/ 99404 w 105539"/>
                <a:gd name="connsiteY11" fmla="*/ 87964 h 109698"/>
                <a:gd name="connsiteX12" fmla="*/ 87107 w 105539"/>
                <a:gd name="connsiteY12" fmla="*/ 64598 h 109698"/>
                <a:gd name="connsiteX13" fmla="*/ 87881 w 105539"/>
                <a:gd name="connsiteY13" fmla="*/ 56783 h 109698"/>
                <a:gd name="connsiteX14" fmla="*/ 103885 w 105539"/>
                <a:gd name="connsiteY14" fmla="*/ 36592 h 109698"/>
                <a:gd name="connsiteX15" fmla="*/ 102898 w 105539"/>
                <a:gd name="connsiteY15" fmla="*/ 26379 h 109698"/>
                <a:gd name="connsiteX16" fmla="*/ 97056 w 105539"/>
                <a:gd name="connsiteY16" fmla="*/ 24829 h 109698"/>
                <a:gd name="connsiteX17" fmla="*/ 72891 w 105539"/>
                <a:gd name="connsiteY17" fmla="*/ 29443 h 109698"/>
                <a:gd name="connsiteX18" fmla="*/ 65396 w 105539"/>
                <a:gd name="connsiteY18" fmla="*/ 25896 h 109698"/>
                <a:gd name="connsiteX19" fmla="*/ 52913 w 105539"/>
                <a:gd name="connsiteY19" fmla="*/ 3944 h 109698"/>
                <a:gd name="connsiteX20" fmla="*/ 44911 w 105539"/>
                <a:gd name="connsiteY20" fmla="*/ 77 h 109698"/>
                <a:gd name="connsiteX21" fmla="*/ 38829 w 105539"/>
                <a:gd name="connsiteY21" fmla="*/ 6185 h 109698"/>
                <a:gd name="connsiteX22" fmla="*/ 35495 w 105539"/>
                <a:gd name="connsiteY22" fmla="*/ 31177 h 109698"/>
                <a:gd name="connsiteX23" fmla="*/ 29841 w 105539"/>
                <a:gd name="connsiteY23" fmla="*/ 37205 h 109698"/>
                <a:gd name="connsiteX24" fmla="*/ 5702 w 105539"/>
                <a:gd name="connsiteY24" fmla="*/ 41820 h 109698"/>
                <a:gd name="connsiteX25" fmla="*/ 47 w 105539"/>
                <a:gd name="connsiteY25" fmla="*/ 47848 h 109698"/>
                <a:gd name="connsiteX26" fmla="*/ 3755 w 105539"/>
                <a:gd name="connsiteY26" fmla="*/ 55263 h 10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539" h="109698">
                  <a:moveTo>
                    <a:pt x="13544" y="61024"/>
                  </a:moveTo>
                  <a:lnTo>
                    <a:pt x="25947" y="68572"/>
                  </a:lnTo>
                  <a:cubicBezTo>
                    <a:pt x="27115" y="69367"/>
                    <a:pt x="28096" y="70405"/>
                    <a:pt x="28827" y="71613"/>
                  </a:cubicBezTo>
                  <a:cubicBezTo>
                    <a:pt x="29507" y="72800"/>
                    <a:pt x="29771" y="74179"/>
                    <a:pt x="29574" y="75534"/>
                  </a:cubicBezTo>
                  <a:lnTo>
                    <a:pt x="26907" y="101727"/>
                  </a:lnTo>
                  <a:cubicBezTo>
                    <a:pt x="26496" y="104826"/>
                    <a:pt x="28195" y="107824"/>
                    <a:pt x="31068" y="109062"/>
                  </a:cubicBezTo>
                  <a:cubicBezTo>
                    <a:pt x="33911" y="110318"/>
                    <a:pt x="37237" y="109681"/>
                    <a:pt x="39416" y="107461"/>
                  </a:cubicBezTo>
                  <a:lnTo>
                    <a:pt x="57607" y="88790"/>
                  </a:lnTo>
                  <a:cubicBezTo>
                    <a:pt x="59784" y="86566"/>
                    <a:pt x="63118" y="85936"/>
                    <a:pt x="65956" y="87217"/>
                  </a:cubicBezTo>
                  <a:lnTo>
                    <a:pt x="89961" y="97886"/>
                  </a:lnTo>
                  <a:cubicBezTo>
                    <a:pt x="92797" y="99140"/>
                    <a:pt x="96115" y="98499"/>
                    <a:pt x="98283" y="96286"/>
                  </a:cubicBezTo>
                  <a:cubicBezTo>
                    <a:pt x="100452" y="94061"/>
                    <a:pt x="100905" y="90682"/>
                    <a:pt x="99404" y="87964"/>
                  </a:cubicBezTo>
                  <a:lnTo>
                    <a:pt x="87107" y="64598"/>
                  </a:lnTo>
                  <a:cubicBezTo>
                    <a:pt x="85731" y="62083"/>
                    <a:pt x="86038" y="58981"/>
                    <a:pt x="87881" y="56783"/>
                  </a:cubicBezTo>
                  <a:lnTo>
                    <a:pt x="103885" y="36592"/>
                  </a:lnTo>
                  <a:cubicBezTo>
                    <a:pt x="106432" y="33498"/>
                    <a:pt x="105989" y="28926"/>
                    <a:pt x="102898" y="26379"/>
                  </a:cubicBezTo>
                  <a:cubicBezTo>
                    <a:pt x="101268" y="25037"/>
                    <a:pt x="99137" y="24472"/>
                    <a:pt x="97056" y="24829"/>
                  </a:cubicBezTo>
                  <a:lnTo>
                    <a:pt x="72891" y="29443"/>
                  </a:lnTo>
                  <a:cubicBezTo>
                    <a:pt x="69898" y="29929"/>
                    <a:pt x="66916" y="28518"/>
                    <a:pt x="65396" y="25896"/>
                  </a:cubicBezTo>
                  <a:lnTo>
                    <a:pt x="52913" y="3944"/>
                  </a:lnTo>
                  <a:cubicBezTo>
                    <a:pt x="51272" y="1157"/>
                    <a:pt x="48114" y="-369"/>
                    <a:pt x="44911" y="77"/>
                  </a:cubicBezTo>
                  <a:cubicBezTo>
                    <a:pt x="41905" y="823"/>
                    <a:pt x="39563" y="3176"/>
                    <a:pt x="38829" y="6185"/>
                  </a:cubicBezTo>
                  <a:lnTo>
                    <a:pt x="35495" y="31177"/>
                  </a:lnTo>
                  <a:cubicBezTo>
                    <a:pt x="35223" y="34250"/>
                    <a:pt x="32889" y="36738"/>
                    <a:pt x="29841" y="37205"/>
                  </a:cubicBezTo>
                  <a:lnTo>
                    <a:pt x="5702" y="41820"/>
                  </a:lnTo>
                  <a:cubicBezTo>
                    <a:pt x="2653" y="42286"/>
                    <a:pt x="319" y="44775"/>
                    <a:pt x="47" y="47848"/>
                  </a:cubicBezTo>
                  <a:cubicBezTo>
                    <a:pt x="-286" y="50835"/>
                    <a:pt x="1167" y="53737"/>
                    <a:pt x="3755" y="55263"/>
                  </a:cubicBezTo>
                  <a:close/>
                </a:path>
              </a:pathLst>
            </a:custGeom>
            <a:solidFill>
              <a:srgbClr val="0070C0"/>
            </a:solidFill>
            <a:ln w="2659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F049E3E-0A6D-0161-554D-B8B8CAAEC861}"/>
                </a:ext>
              </a:extLst>
            </p:cNvPr>
            <p:cNvSpPr/>
            <p:nvPr/>
          </p:nvSpPr>
          <p:spPr>
            <a:xfrm>
              <a:off x="8997880" y="2869250"/>
              <a:ext cx="320074" cy="320074"/>
            </a:xfrm>
            <a:custGeom>
              <a:avLst/>
              <a:gdLst>
                <a:gd name="connsiteX0" fmla="*/ 320074 w 320074"/>
                <a:gd name="connsiteY0" fmla="*/ 160037 h 320074"/>
                <a:gd name="connsiteX1" fmla="*/ 160037 w 320074"/>
                <a:gd name="connsiteY1" fmla="*/ 320074 h 320074"/>
                <a:gd name="connsiteX2" fmla="*/ 0 w 320074"/>
                <a:gd name="connsiteY2" fmla="*/ 160037 h 320074"/>
                <a:gd name="connsiteX3" fmla="*/ 160037 w 320074"/>
                <a:gd name="connsiteY3" fmla="*/ 0 h 320074"/>
                <a:gd name="connsiteX4" fmla="*/ 320074 w 320074"/>
                <a:gd name="connsiteY4" fmla="*/ 160037 h 32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74" h="320074">
                  <a:moveTo>
                    <a:pt x="320074" y="160037"/>
                  </a:moveTo>
                  <a:cubicBezTo>
                    <a:pt x="320074" y="248423"/>
                    <a:pt x="248423" y="320074"/>
                    <a:pt x="160037" y="320074"/>
                  </a:cubicBezTo>
                  <a:cubicBezTo>
                    <a:pt x="71651" y="320074"/>
                    <a:pt x="0" y="248423"/>
                    <a:pt x="0" y="160037"/>
                  </a:cubicBezTo>
                  <a:cubicBezTo>
                    <a:pt x="0" y="71651"/>
                    <a:pt x="71651" y="0"/>
                    <a:pt x="160037" y="0"/>
                  </a:cubicBezTo>
                  <a:cubicBezTo>
                    <a:pt x="248423" y="0"/>
                    <a:pt x="320074" y="71651"/>
                    <a:pt x="320074" y="160037"/>
                  </a:cubicBezTo>
                  <a:close/>
                </a:path>
              </a:pathLst>
            </a:custGeom>
            <a:gradFill flip="none" rotWithShape="1">
              <a:gsLst>
                <a:gs pos="0">
                  <a:schemeClr val="accent1">
                    <a:lumMod val="60000"/>
                    <a:lumOff val="4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2402" cap="flat">
              <a:noFill/>
              <a:prstDash val="solid"/>
              <a:miter/>
            </a:ln>
            <a:scene3d>
              <a:camera prst="orthographicFront"/>
              <a:lightRig rig="threePt" dir="t"/>
            </a:scene3d>
            <a:sp3d extrusionH="76200" contourW="12700" prstMaterial="dkEdge">
              <a:bevelT w="152400" h="19050"/>
              <a:extrusionClr>
                <a:schemeClr val="accent1">
                  <a:lumMod val="75000"/>
                </a:schemeClr>
              </a:extrusionClr>
              <a:contourClr>
                <a:schemeClr val="accent1">
                  <a:lumMod val="50000"/>
                </a:schemeClr>
              </a:contourClr>
            </a:sp3d>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endParaRPr lang="en-US"/>
            </a:p>
          </p:txBody>
        </p:sp>
      </p:grpSp>
      <p:sp>
        <p:nvSpPr>
          <p:cNvPr id="45" name="Oval 23">
            <a:extLst>
              <a:ext uri="{FF2B5EF4-FFF2-40B4-BE49-F238E27FC236}">
                <a16:creationId xmlns:a16="http://schemas.microsoft.com/office/drawing/2014/main" id="{6A0D68A0-675D-E625-338B-12407A15B8CE}"/>
              </a:ext>
            </a:extLst>
          </p:cNvPr>
          <p:cNvSpPr>
            <a:spLocks noGrp="1" noRot="1" noMove="1" noResize="1" noEditPoints="1" noAdjustHandles="1" noChangeArrowheads="1" noChangeShapeType="1"/>
          </p:cNvSpPr>
          <p:nvPr/>
        </p:nvSpPr>
        <p:spPr bwMode="auto">
          <a:xfrm>
            <a:off x="146059" y="5668851"/>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16</a:t>
            </a:r>
          </a:p>
        </p:txBody>
      </p:sp>
      <p:sp>
        <p:nvSpPr>
          <p:cNvPr id="46" name="Oval 27">
            <a:extLst>
              <a:ext uri="{FF2B5EF4-FFF2-40B4-BE49-F238E27FC236}">
                <a16:creationId xmlns:a16="http://schemas.microsoft.com/office/drawing/2014/main" id="{7802FF13-E836-55F6-6E7B-0C5788E1C2A2}"/>
              </a:ext>
            </a:extLst>
          </p:cNvPr>
          <p:cNvSpPr>
            <a:spLocks noGrp="1" noRot="1" noMove="1" noResize="1" noEditPoints="1" noAdjustHandles="1" noChangeArrowheads="1" noChangeShapeType="1"/>
          </p:cNvSpPr>
          <p:nvPr/>
        </p:nvSpPr>
        <p:spPr bwMode="auto">
          <a:xfrm>
            <a:off x="941780" y="5668851"/>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17</a:t>
            </a:r>
          </a:p>
        </p:txBody>
      </p:sp>
      <p:sp>
        <p:nvSpPr>
          <p:cNvPr id="47" name="Oval 34">
            <a:extLst>
              <a:ext uri="{FF2B5EF4-FFF2-40B4-BE49-F238E27FC236}">
                <a16:creationId xmlns:a16="http://schemas.microsoft.com/office/drawing/2014/main" id="{E9C670C0-2214-E6B5-8401-4E22A53EF6E1}"/>
              </a:ext>
            </a:extLst>
          </p:cNvPr>
          <p:cNvSpPr>
            <a:spLocks noGrp="1" noRot="1" noMove="1" noResize="1" noEditPoints="1" noAdjustHandles="1" noChangeArrowheads="1" noChangeShapeType="1"/>
          </p:cNvSpPr>
          <p:nvPr/>
        </p:nvSpPr>
        <p:spPr bwMode="auto">
          <a:xfrm>
            <a:off x="2533223" y="5668851"/>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19</a:t>
            </a:r>
          </a:p>
        </p:txBody>
      </p:sp>
      <p:sp>
        <p:nvSpPr>
          <p:cNvPr id="48" name="Oval 35">
            <a:extLst>
              <a:ext uri="{FF2B5EF4-FFF2-40B4-BE49-F238E27FC236}">
                <a16:creationId xmlns:a16="http://schemas.microsoft.com/office/drawing/2014/main" id="{7BC729FF-7B99-BA86-1571-885B44D64143}"/>
              </a:ext>
            </a:extLst>
          </p:cNvPr>
          <p:cNvSpPr>
            <a:spLocks noGrp="1" noRot="1" noMove="1" noResize="1" noEditPoints="1" noAdjustHandles="1" noChangeArrowheads="1" noChangeShapeType="1"/>
          </p:cNvSpPr>
          <p:nvPr/>
        </p:nvSpPr>
        <p:spPr bwMode="auto">
          <a:xfrm>
            <a:off x="1737502" y="5668851"/>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18</a:t>
            </a:r>
          </a:p>
        </p:txBody>
      </p:sp>
      <p:sp>
        <p:nvSpPr>
          <p:cNvPr id="49" name="Oval 34">
            <a:extLst>
              <a:ext uri="{FF2B5EF4-FFF2-40B4-BE49-F238E27FC236}">
                <a16:creationId xmlns:a16="http://schemas.microsoft.com/office/drawing/2014/main" id="{5C200CF9-BC5E-A316-AF26-4E4C6CF96EE8}"/>
              </a:ext>
            </a:extLst>
          </p:cNvPr>
          <p:cNvSpPr>
            <a:spLocks noGrp="1" noRot="1" noMove="1" noResize="1" noEditPoints="1" noAdjustHandles="1" noChangeArrowheads="1" noChangeShapeType="1"/>
          </p:cNvSpPr>
          <p:nvPr/>
        </p:nvSpPr>
        <p:spPr bwMode="auto">
          <a:xfrm>
            <a:off x="3328945" y="5668851"/>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20</a:t>
            </a:r>
          </a:p>
        </p:txBody>
      </p:sp>
      <p:sp>
        <p:nvSpPr>
          <p:cNvPr id="50" name="Oval 23">
            <a:extLst>
              <a:ext uri="{FF2B5EF4-FFF2-40B4-BE49-F238E27FC236}">
                <a16:creationId xmlns:a16="http://schemas.microsoft.com/office/drawing/2014/main" id="{B06D9839-C332-5C3E-5D6F-B2710B3E9DF4}"/>
              </a:ext>
            </a:extLst>
          </p:cNvPr>
          <p:cNvSpPr>
            <a:spLocks noGrp="1" noRot="1" noMove="1" noResize="1" noEditPoints="1" noAdjustHandles="1" noChangeArrowheads="1" noChangeShapeType="1"/>
          </p:cNvSpPr>
          <p:nvPr/>
        </p:nvSpPr>
        <p:spPr bwMode="auto">
          <a:xfrm>
            <a:off x="4920388" y="5668851"/>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22</a:t>
            </a:r>
          </a:p>
        </p:txBody>
      </p:sp>
      <p:sp>
        <p:nvSpPr>
          <p:cNvPr id="51" name="Oval 27">
            <a:extLst>
              <a:ext uri="{FF2B5EF4-FFF2-40B4-BE49-F238E27FC236}">
                <a16:creationId xmlns:a16="http://schemas.microsoft.com/office/drawing/2014/main" id="{38357ACA-6C00-87D1-4671-9DA153DB1385}"/>
              </a:ext>
            </a:extLst>
          </p:cNvPr>
          <p:cNvSpPr>
            <a:spLocks noGrp="1" noRot="1" noMove="1" noResize="1" noEditPoints="1" noAdjustHandles="1" noChangeArrowheads="1" noChangeShapeType="1"/>
          </p:cNvSpPr>
          <p:nvPr/>
        </p:nvSpPr>
        <p:spPr bwMode="auto">
          <a:xfrm>
            <a:off x="5716110" y="5668851"/>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23</a:t>
            </a:r>
          </a:p>
        </p:txBody>
      </p:sp>
      <p:sp>
        <p:nvSpPr>
          <p:cNvPr id="52" name="Oval 34">
            <a:extLst>
              <a:ext uri="{FF2B5EF4-FFF2-40B4-BE49-F238E27FC236}">
                <a16:creationId xmlns:a16="http://schemas.microsoft.com/office/drawing/2014/main" id="{42A2FEE8-FC9B-45E5-7837-ADE7B067DBCE}"/>
              </a:ext>
            </a:extLst>
          </p:cNvPr>
          <p:cNvSpPr>
            <a:spLocks noGrp="1" noRot="1" noMove="1" noResize="1" noEditPoints="1" noAdjustHandles="1" noChangeArrowheads="1" noChangeShapeType="1"/>
          </p:cNvSpPr>
          <p:nvPr/>
        </p:nvSpPr>
        <p:spPr bwMode="auto">
          <a:xfrm>
            <a:off x="7307551" y="5668851"/>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25</a:t>
            </a:r>
          </a:p>
        </p:txBody>
      </p:sp>
      <p:sp>
        <p:nvSpPr>
          <p:cNvPr id="53" name="Oval 35">
            <a:extLst>
              <a:ext uri="{FF2B5EF4-FFF2-40B4-BE49-F238E27FC236}">
                <a16:creationId xmlns:a16="http://schemas.microsoft.com/office/drawing/2014/main" id="{03673AF9-140D-FB5B-AECE-C4D29EED1A7B}"/>
              </a:ext>
            </a:extLst>
          </p:cNvPr>
          <p:cNvSpPr>
            <a:spLocks noGrp="1" noRot="1" noMove="1" noResize="1" noEditPoints="1" noAdjustHandles="1" noChangeArrowheads="1" noChangeShapeType="1"/>
          </p:cNvSpPr>
          <p:nvPr/>
        </p:nvSpPr>
        <p:spPr bwMode="auto">
          <a:xfrm>
            <a:off x="6511831" y="5668851"/>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24</a:t>
            </a:r>
          </a:p>
        </p:txBody>
      </p:sp>
      <p:sp>
        <p:nvSpPr>
          <p:cNvPr id="54" name="Oval 23">
            <a:extLst>
              <a:ext uri="{FF2B5EF4-FFF2-40B4-BE49-F238E27FC236}">
                <a16:creationId xmlns:a16="http://schemas.microsoft.com/office/drawing/2014/main" id="{6F39443D-8863-3D2E-F9D6-36E62FF687CD}"/>
              </a:ext>
            </a:extLst>
          </p:cNvPr>
          <p:cNvSpPr>
            <a:spLocks noGrp="1" noRot="1" noMove="1" noResize="1" noEditPoints="1" noAdjustHandles="1" noChangeArrowheads="1" noChangeShapeType="1"/>
          </p:cNvSpPr>
          <p:nvPr/>
        </p:nvSpPr>
        <p:spPr bwMode="auto">
          <a:xfrm>
            <a:off x="4124667" y="5668851"/>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21</a:t>
            </a:r>
          </a:p>
        </p:txBody>
      </p:sp>
      <p:sp>
        <p:nvSpPr>
          <p:cNvPr id="60" name="Rectangle 59">
            <a:extLst>
              <a:ext uri="{FF2B5EF4-FFF2-40B4-BE49-F238E27FC236}">
                <a16:creationId xmlns:a16="http://schemas.microsoft.com/office/drawing/2014/main" id="{A5C20520-AA4D-6166-C9E0-84418F9562D9}"/>
              </a:ext>
            </a:extLst>
          </p:cNvPr>
          <p:cNvSpPr/>
          <p:nvPr/>
        </p:nvSpPr>
        <p:spPr>
          <a:xfrm>
            <a:off x="2338211" y="2788374"/>
            <a:ext cx="1067631" cy="289310"/>
          </a:xfrm>
          <a:prstGeom prst="rect">
            <a:avLst/>
          </a:prstGeom>
          <a:noFill/>
        </p:spPr>
        <p:txBody>
          <a:bodyPr wrap="square">
            <a:spAutoFit/>
          </a:bodyPr>
          <a:lstStyle/>
          <a:p>
            <a:pPr algn="ctr">
              <a:buClr>
                <a:srgbClr val="C00000"/>
              </a:buClr>
            </a:pPr>
            <a:r>
              <a:rPr lang="en-US" sz="1280" b="1" dirty="0">
                <a:latin typeface="Aptos Display" panose="020B0004020202020204" pitchFamily="34" charset="0"/>
                <a:ea typeface="Roboto Bold" pitchFamily="2" charset="0"/>
              </a:rPr>
              <a:t>$.005190</a:t>
            </a:r>
          </a:p>
        </p:txBody>
      </p:sp>
      <p:sp>
        <p:nvSpPr>
          <p:cNvPr id="61" name="Rectangle 60">
            <a:extLst>
              <a:ext uri="{FF2B5EF4-FFF2-40B4-BE49-F238E27FC236}">
                <a16:creationId xmlns:a16="http://schemas.microsoft.com/office/drawing/2014/main" id="{29641801-4DE4-B76A-17AB-B4C45D7E570D}"/>
              </a:ext>
            </a:extLst>
          </p:cNvPr>
          <p:cNvSpPr/>
          <p:nvPr/>
        </p:nvSpPr>
        <p:spPr>
          <a:xfrm>
            <a:off x="1558725" y="2496438"/>
            <a:ext cx="1067631" cy="289310"/>
          </a:xfrm>
          <a:prstGeom prst="rect">
            <a:avLst/>
          </a:prstGeom>
          <a:noFill/>
        </p:spPr>
        <p:txBody>
          <a:bodyPr wrap="square">
            <a:spAutoFit/>
          </a:bodyPr>
          <a:lstStyle/>
          <a:p>
            <a:pPr algn="ctr">
              <a:buClr>
                <a:srgbClr val="C00000"/>
              </a:buClr>
            </a:pPr>
            <a:r>
              <a:rPr lang="en-US" sz="1280" b="1" dirty="0">
                <a:latin typeface="Aptos Display" panose="020B0004020202020204" pitchFamily="34" charset="0"/>
                <a:ea typeface="Roboto Bold" pitchFamily="2" charset="0"/>
              </a:rPr>
              <a:t>$.005195</a:t>
            </a:r>
          </a:p>
        </p:txBody>
      </p:sp>
      <p:sp>
        <p:nvSpPr>
          <p:cNvPr id="62" name="Rectangle 61">
            <a:extLst>
              <a:ext uri="{FF2B5EF4-FFF2-40B4-BE49-F238E27FC236}">
                <a16:creationId xmlns:a16="http://schemas.microsoft.com/office/drawing/2014/main" id="{D988A286-8C64-C589-1113-A3349DF3B237}"/>
              </a:ext>
            </a:extLst>
          </p:cNvPr>
          <p:cNvSpPr/>
          <p:nvPr/>
        </p:nvSpPr>
        <p:spPr>
          <a:xfrm>
            <a:off x="784828" y="2218106"/>
            <a:ext cx="1050190" cy="289310"/>
          </a:xfrm>
          <a:prstGeom prst="rect">
            <a:avLst/>
          </a:prstGeom>
          <a:noFill/>
        </p:spPr>
        <p:txBody>
          <a:bodyPr wrap="square">
            <a:spAutoFit/>
          </a:bodyPr>
          <a:lstStyle/>
          <a:p>
            <a:pPr algn="ctr">
              <a:buClr>
                <a:srgbClr val="C00000"/>
              </a:buClr>
            </a:pPr>
            <a:r>
              <a:rPr lang="en-US" sz="1280" b="1" dirty="0">
                <a:latin typeface="Aptos Display" panose="020B0004020202020204" pitchFamily="34" charset="0"/>
                <a:ea typeface="Roboto Bold" pitchFamily="2" charset="0"/>
              </a:rPr>
              <a:t>$.005200</a:t>
            </a:r>
          </a:p>
        </p:txBody>
      </p:sp>
      <p:sp>
        <p:nvSpPr>
          <p:cNvPr id="63" name="Rectangle 62">
            <a:extLst>
              <a:ext uri="{FF2B5EF4-FFF2-40B4-BE49-F238E27FC236}">
                <a16:creationId xmlns:a16="http://schemas.microsoft.com/office/drawing/2014/main" id="{5AEC6568-ABD3-5E28-CED0-0BC225E4C4B3}"/>
              </a:ext>
            </a:extLst>
          </p:cNvPr>
          <p:cNvSpPr/>
          <p:nvPr/>
        </p:nvSpPr>
        <p:spPr>
          <a:xfrm>
            <a:off x="-240509" y="1915632"/>
            <a:ext cx="1395418" cy="289310"/>
          </a:xfrm>
          <a:prstGeom prst="rect">
            <a:avLst/>
          </a:prstGeom>
          <a:noFill/>
        </p:spPr>
        <p:txBody>
          <a:bodyPr wrap="square">
            <a:spAutoFit/>
          </a:bodyPr>
          <a:lstStyle/>
          <a:p>
            <a:pPr algn="ctr">
              <a:buClr>
                <a:srgbClr val="C00000"/>
              </a:buClr>
            </a:pPr>
            <a:r>
              <a:rPr lang="en-US" sz="1280" b="1" dirty="0">
                <a:latin typeface="Aptos Display" panose="020B0004020202020204" pitchFamily="34" charset="0"/>
                <a:ea typeface="Roboto Bold" pitchFamily="2" charset="0"/>
              </a:rPr>
              <a:t>$.005422 </a:t>
            </a:r>
          </a:p>
        </p:txBody>
      </p:sp>
      <p:sp>
        <p:nvSpPr>
          <p:cNvPr id="64" name="Rectangle 9">
            <a:extLst>
              <a:ext uri="{FF2B5EF4-FFF2-40B4-BE49-F238E27FC236}">
                <a16:creationId xmlns:a16="http://schemas.microsoft.com/office/drawing/2014/main" id="{3D225651-1921-DC29-5498-EE03DE15D028}"/>
              </a:ext>
            </a:extLst>
          </p:cNvPr>
          <p:cNvSpPr>
            <a:spLocks noChangeArrowheads="1"/>
          </p:cNvSpPr>
          <p:nvPr/>
        </p:nvSpPr>
        <p:spPr bwMode="auto">
          <a:xfrm>
            <a:off x="3299600" y="3104077"/>
            <a:ext cx="895218" cy="255211"/>
          </a:xfrm>
          <a:prstGeom prst="rect">
            <a:avLst/>
          </a:prstGeom>
          <a:noFill/>
          <a:ln>
            <a:noFill/>
          </a:ln>
        </p:spPr>
        <p:txBody>
          <a:bodyPr vert="horz" wrap="square" lIns="48768" tIns="24384" rIns="48768" bIns="24384" numCol="1" anchor="t" anchorCtr="0" compatLnSpc="1">
            <a:prstTxWarp prst="textNoShape">
              <a:avLst/>
            </a:prstTxWarp>
          </a:bodyPr>
          <a:lstStyle/>
          <a:p>
            <a:r>
              <a:rPr lang="fr-FR" sz="1280" b="1" dirty="0">
                <a:latin typeface="Aptos Display" panose="020B0004020202020204" pitchFamily="34" charset="0"/>
              </a:rPr>
              <a:t>$.005000</a:t>
            </a:r>
          </a:p>
        </p:txBody>
      </p:sp>
      <p:sp>
        <p:nvSpPr>
          <p:cNvPr id="80" name="Rectangle 21">
            <a:extLst>
              <a:ext uri="{FF2B5EF4-FFF2-40B4-BE49-F238E27FC236}">
                <a16:creationId xmlns:a16="http://schemas.microsoft.com/office/drawing/2014/main" id="{D69D8BE5-B9FB-3D53-C56D-018B39F76821}"/>
              </a:ext>
            </a:extLst>
          </p:cNvPr>
          <p:cNvSpPr>
            <a:spLocks noChangeArrowheads="1"/>
          </p:cNvSpPr>
          <p:nvPr/>
        </p:nvSpPr>
        <p:spPr bwMode="auto">
          <a:xfrm>
            <a:off x="3984951" y="3419242"/>
            <a:ext cx="914400" cy="232249"/>
          </a:xfrm>
          <a:prstGeom prst="rect">
            <a:avLst/>
          </a:prstGeom>
          <a:noFill/>
          <a:ln>
            <a:noFill/>
          </a:ln>
        </p:spPr>
        <p:txBody>
          <a:bodyPr vert="horz" wrap="square" lIns="48768" tIns="24384" rIns="48768" bIns="24384" numCol="1" anchor="t" anchorCtr="0" compatLnSpc="1">
            <a:prstTxWarp prst="textNoShape">
              <a:avLst/>
            </a:prstTxWarp>
          </a:bodyPr>
          <a:lstStyle/>
          <a:p>
            <a:r>
              <a:rPr lang="fr-FR" sz="1280" dirty="0">
                <a:latin typeface="Aptos Display" panose="020B0004020202020204" pitchFamily="34" charset="0"/>
              </a:rPr>
              <a:t>   </a:t>
            </a:r>
            <a:r>
              <a:rPr lang="fr-FR" sz="1280" b="1" dirty="0">
                <a:latin typeface="Aptos Display" panose="020B0004020202020204" pitchFamily="34" charset="0"/>
              </a:rPr>
              <a:t>$.004993</a:t>
            </a:r>
            <a:endParaRPr lang="fr-FR" sz="1280" dirty="0">
              <a:latin typeface="Aptos Display" panose="020B0004020202020204" pitchFamily="34" charset="0"/>
            </a:endParaRPr>
          </a:p>
        </p:txBody>
      </p:sp>
      <p:sp>
        <p:nvSpPr>
          <p:cNvPr id="81" name="Rectangle 9">
            <a:extLst>
              <a:ext uri="{FF2B5EF4-FFF2-40B4-BE49-F238E27FC236}">
                <a16:creationId xmlns:a16="http://schemas.microsoft.com/office/drawing/2014/main" id="{C6E50E4D-FA04-B5B1-4F14-1450BDC1F925}"/>
              </a:ext>
            </a:extLst>
          </p:cNvPr>
          <p:cNvSpPr>
            <a:spLocks noChangeArrowheads="1"/>
          </p:cNvSpPr>
          <p:nvPr/>
        </p:nvSpPr>
        <p:spPr bwMode="auto">
          <a:xfrm>
            <a:off x="7167999" y="4520722"/>
            <a:ext cx="914400" cy="253459"/>
          </a:xfrm>
          <a:prstGeom prst="rect">
            <a:avLst/>
          </a:prstGeom>
          <a:noFill/>
          <a:ln>
            <a:noFill/>
          </a:ln>
        </p:spPr>
        <p:txBody>
          <a:bodyPr vert="horz" wrap="square" lIns="48768" tIns="24384" rIns="48768" bIns="24384" numCol="1" anchor="t" anchorCtr="0" compatLnSpc="1">
            <a:prstTxWarp prst="textNoShape">
              <a:avLst/>
            </a:prstTxWarp>
          </a:bodyPr>
          <a:lstStyle/>
          <a:p>
            <a:r>
              <a:rPr lang="fr-FR" sz="1280" dirty="0">
                <a:latin typeface="Aptos Display" panose="020B0004020202020204" pitchFamily="34" charset="0"/>
              </a:rPr>
              <a:t>   </a:t>
            </a:r>
            <a:r>
              <a:rPr lang="fr-FR" sz="1280" b="1" dirty="0">
                <a:latin typeface="Aptos Display" panose="020B0004020202020204" pitchFamily="34" charset="0"/>
              </a:rPr>
              <a:t>$.004799</a:t>
            </a:r>
            <a:endParaRPr lang="fr-FR" sz="1280" dirty="0">
              <a:latin typeface="Aptos Display" panose="020B0004020202020204" pitchFamily="34" charset="0"/>
            </a:endParaRPr>
          </a:p>
        </p:txBody>
      </p:sp>
      <p:sp>
        <p:nvSpPr>
          <p:cNvPr id="82" name="Rectangle 10">
            <a:extLst>
              <a:ext uri="{FF2B5EF4-FFF2-40B4-BE49-F238E27FC236}">
                <a16:creationId xmlns:a16="http://schemas.microsoft.com/office/drawing/2014/main" id="{BB3432C6-0842-0CD5-18EA-857EAE22E1FE}"/>
              </a:ext>
            </a:extLst>
          </p:cNvPr>
          <p:cNvSpPr>
            <a:spLocks noChangeArrowheads="1"/>
          </p:cNvSpPr>
          <p:nvPr/>
        </p:nvSpPr>
        <p:spPr bwMode="auto">
          <a:xfrm>
            <a:off x="6248174" y="4308202"/>
            <a:ext cx="1113849" cy="280481"/>
          </a:xfrm>
          <a:prstGeom prst="rect">
            <a:avLst/>
          </a:prstGeom>
          <a:noFill/>
          <a:ln>
            <a:noFill/>
          </a:ln>
        </p:spPr>
        <p:txBody>
          <a:bodyPr vert="horz" wrap="square" lIns="48768" tIns="24384" rIns="48768" bIns="24384" numCol="1" anchor="t" anchorCtr="0" compatLnSpc="1">
            <a:prstTxWarp prst="textNoShape">
              <a:avLst/>
            </a:prstTxWarp>
          </a:bodyPr>
          <a:lstStyle/>
          <a:p>
            <a:pPr algn="ctr"/>
            <a:r>
              <a:rPr lang="fr-FR" sz="1280" b="1" dirty="0">
                <a:latin typeface="Aptos Display" panose="020B0004020202020204" pitchFamily="34" charset="0"/>
              </a:rPr>
              <a:t>$.004800</a:t>
            </a:r>
          </a:p>
        </p:txBody>
      </p:sp>
      <p:sp>
        <p:nvSpPr>
          <p:cNvPr id="83" name="Rectangle 25">
            <a:extLst>
              <a:ext uri="{FF2B5EF4-FFF2-40B4-BE49-F238E27FC236}">
                <a16:creationId xmlns:a16="http://schemas.microsoft.com/office/drawing/2014/main" id="{2F46AFDA-CC52-AE72-27FA-F153872782A3}"/>
              </a:ext>
            </a:extLst>
          </p:cNvPr>
          <p:cNvSpPr>
            <a:spLocks noChangeArrowheads="1"/>
          </p:cNvSpPr>
          <p:nvPr/>
        </p:nvSpPr>
        <p:spPr bwMode="auto">
          <a:xfrm>
            <a:off x="5636106" y="4036170"/>
            <a:ext cx="914400" cy="226661"/>
          </a:xfrm>
          <a:prstGeom prst="rect">
            <a:avLst/>
          </a:prstGeom>
          <a:noFill/>
          <a:ln>
            <a:noFill/>
          </a:ln>
        </p:spPr>
        <p:txBody>
          <a:bodyPr vert="horz" wrap="square" lIns="48768" tIns="24384" rIns="48768" bIns="24384" numCol="1" anchor="t" anchorCtr="0" compatLnSpc="1">
            <a:prstTxWarp prst="textNoShape">
              <a:avLst/>
            </a:prstTxWarp>
          </a:bodyPr>
          <a:lstStyle/>
          <a:p>
            <a:r>
              <a:rPr lang="fr-FR" sz="1280" b="1" dirty="0">
                <a:latin typeface="Aptos Display" panose="020B0004020202020204" pitchFamily="34" charset="0"/>
              </a:rPr>
              <a:t>$.004900</a:t>
            </a:r>
          </a:p>
        </p:txBody>
      </p:sp>
      <p:sp>
        <p:nvSpPr>
          <p:cNvPr id="84" name="Rectangle 83">
            <a:extLst>
              <a:ext uri="{FF2B5EF4-FFF2-40B4-BE49-F238E27FC236}">
                <a16:creationId xmlns:a16="http://schemas.microsoft.com/office/drawing/2014/main" id="{C75E40E0-19C7-24E3-C304-B4FB0BAF0924}"/>
              </a:ext>
            </a:extLst>
          </p:cNvPr>
          <p:cNvSpPr/>
          <p:nvPr/>
        </p:nvSpPr>
        <p:spPr>
          <a:xfrm>
            <a:off x="4802494" y="3671248"/>
            <a:ext cx="847990" cy="289310"/>
          </a:xfrm>
          <a:prstGeom prst="rect">
            <a:avLst/>
          </a:prstGeom>
        </p:spPr>
        <p:txBody>
          <a:bodyPr wrap="square">
            <a:spAutoFit/>
          </a:bodyPr>
          <a:lstStyle/>
          <a:p>
            <a:pPr algn="ctr">
              <a:buClr>
                <a:srgbClr val="C00000"/>
              </a:buClr>
            </a:pPr>
            <a:r>
              <a:rPr lang="en-US" sz="1280" b="1" dirty="0">
                <a:latin typeface="Aptos Display" panose="020B0004020202020204" pitchFamily="34" charset="0"/>
                <a:ea typeface="Roboto Bold" pitchFamily="2" charset="0"/>
              </a:rPr>
              <a:t>$.004990 </a:t>
            </a:r>
          </a:p>
        </p:txBody>
      </p:sp>
      <p:sp>
        <p:nvSpPr>
          <p:cNvPr id="85" name="Rectangle 84">
            <a:extLst>
              <a:ext uri="{FF2B5EF4-FFF2-40B4-BE49-F238E27FC236}">
                <a16:creationId xmlns:a16="http://schemas.microsoft.com/office/drawing/2014/main" id="{06C6E3F5-3DD8-A339-4BC0-E13034898400}"/>
              </a:ext>
            </a:extLst>
          </p:cNvPr>
          <p:cNvSpPr/>
          <p:nvPr/>
        </p:nvSpPr>
        <p:spPr>
          <a:xfrm>
            <a:off x="-53482" y="2360979"/>
            <a:ext cx="892369" cy="683264"/>
          </a:xfrm>
          <a:prstGeom prst="rect">
            <a:avLst/>
          </a:prstGeom>
          <a:noFill/>
        </p:spPr>
        <p:txBody>
          <a:bodyPr wrap="square">
            <a:spAutoFit/>
          </a:bodyPr>
          <a:lstStyle/>
          <a:p>
            <a:pPr algn="ctr">
              <a:buClr>
                <a:srgbClr val="C00000"/>
              </a:buClr>
            </a:pPr>
            <a:r>
              <a:rPr lang="en-US" sz="1280" dirty="0">
                <a:latin typeface="Aptos Display" panose="020B0004020202020204" pitchFamily="34" charset="0"/>
                <a:ea typeface="Roboto Bold" pitchFamily="2" charset="0"/>
              </a:rPr>
              <a:t>Below</a:t>
            </a:r>
            <a:r>
              <a:rPr lang="en-US" sz="1280" b="1" dirty="0">
                <a:latin typeface="Aptos Display" panose="020B0004020202020204" pitchFamily="34" charset="0"/>
                <a:ea typeface="Roboto Bold" pitchFamily="2" charset="0"/>
              </a:rPr>
              <a:t> </a:t>
            </a:r>
            <a:r>
              <a:rPr lang="en-US" sz="1280" dirty="0">
                <a:latin typeface="Aptos Display" panose="020B0004020202020204" pitchFamily="34" charset="0"/>
                <a:ea typeface="Roboto Bold" pitchFamily="2" charset="0"/>
              </a:rPr>
              <a:t> </a:t>
            </a:r>
          </a:p>
          <a:p>
            <a:pPr algn="ctr">
              <a:buClr>
                <a:srgbClr val="C00000"/>
              </a:buClr>
            </a:pPr>
            <a:r>
              <a:rPr lang="en-US" sz="1280" dirty="0">
                <a:latin typeface="Aptos Display" panose="020B0004020202020204" pitchFamily="34" charset="0"/>
                <a:ea typeface="Roboto Bold" pitchFamily="2" charset="0"/>
              </a:rPr>
              <a:t>Effective Tax Rate</a:t>
            </a:r>
          </a:p>
        </p:txBody>
      </p:sp>
      <p:sp>
        <p:nvSpPr>
          <p:cNvPr id="86" name="Rectangle 85">
            <a:extLst>
              <a:ext uri="{FF2B5EF4-FFF2-40B4-BE49-F238E27FC236}">
                <a16:creationId xmlns:a16="http://schemas.microsoft.com/office/drawing/2014/main" id="{09D8837C-9944-D229-7415-3BACDE3EB67C}"/>
              </a:ext>
            </a:extLst>
          </p:cNvPr>
          <p:cNvSpPr/>
          <p:nvPr/>
        </p:nvSpPr>
        <p:spPr>
          <a:xfrm>
            <a:off x="718801" y="2717651"/>
            <a:ext cx="892369" cy="683264"/>
          </a:xfrm>
          <a:prstGeom prst="rect">
            <a:avLst/>
          </a:prstGeom>
          <a:noFill/>
        </p:spPr>
        <p:txBody>
          <a:bodyPr wrap="square">
            <a:spAutoFit/>
          </a:bodyPr>
          <a:lstStyle/>
          <a:p>
            <a:pPr algn="ctr">
              <a:buClr>
                <a:srgbClr val="C00000"/>
              </a:buClr>
            </a:pPr>
            <a:r>
              <a:rPr lang="en-US" sz="1280" dirty="0">
                <a:latin typeface="Aptos Display" panose="020B0004020202020204" pitchFamily="34" charset="0"/>
                <a:ea typeface="Roboto Bold" pitchFamily="2" charset="0"/>
              </a:rPr>
              <a:t>Below</a:t>
            </a:r>
            <a:r>
              <a:rPr lang="en-US" sz="1280" b="1" dirty="0">
                <a:latin typeface="Aptos Display" panose="020B0004020202020204" pitchFamily="34" charset="0"/>
                <a:ea typeface="Roboto Bold" pitchFamily="2" charset="0"/>
              </a:rPr>
              <a:t> </a:t>
            </a:r>
            <a:r>
              <a:rPr lang="en-US" sz="1280" dirty="0">
                <a:latin typeface="Aptos Display" panose="020B0004020202020204" pitchFamily="34" charset="0"/>
                <a:ea typeface="Roboto Bold" pitchFamily="2" charset="0"/>
              </a:rPr>
              <a:t> </a:t>
            </a:r>
          </a:p>
          <a:p>
            <a:pPr algn="ctr">
              <a:buClr>
                <a:srgbClr val="C00000"/>
              </a:buClr>
            </a:pPr>
            <a:r>
              <a:rPr lang="en-US" sz="1280" dirty="0">
                <a:latin typeface="Aptos Display" panose="020B0004020202020204" pitchFamily="34" charset="0"/>
                <a:ea typeface="Roboto Bold" pitchFamily="2" charset="0"/>
              </a:rPr>
              <a:t>Effective Tax Rate</a:t>
            </a:r>
          </a:p>
        </p:txBody>
      </p:sp>
      <p:sp>
        <p:nvSpPr>
          <p:cNvPr id="87" name="Rectangle 86">
            <a:extLst>
              <a:ext uri="{FF2B5EF4-FFF2-40B4-BE49-F238E27FC236}">
                <a16:creationId xmlns:a16="http://schemas.microsoft.com/office/drawing/2014/main" id="{2F3B8F3F-513E-EE49-83A4-8EE0DCE6776D}"/>
              </a:ext>
            </a:extLst>
          </p:cNvPr>
          <p:cNvSpPr/>
          <p:nvPr/>
        </p:nvSpPr>
        <p:spPr>
          <a:xfrm>
            <a:off x="1512580" y="2954589"/>
            <a:ext cx="892369" cy="683264"/>
          </a:xfrm>
          <a:prstGeom prst="rect">
            <a:avLst/>
          </a:prstGeom>
          <a:noFill/>
        </p:spPr>
        <p:txBody>
          <a:bodyPr wrap="square">
            <a:spAutoFit/>
          </a:bodyPr>
          <a:lstStyle/>
          <a:p>
            <a:pPr algn="ctr">
              <a:buClr>
                <a:srgbClr val="C00000"/>
              </a:buClr>
            </a:pPr>
            <a:r>
              <a:rPr lang="en-US" sz="1280" dirty="0">
                <a:latin typeface="Aptos Display" panose="020B0004020202020204" pitchFamily="34" charset="0"/>
                <a:ea typeface="Roboto Bold" pitchFamily="2" charset="0"/>
              </a:rPr>
              <a:t>Below</a:t>
            </a:r>
            <a:r>
              <a:rPr lang="en-US" sz="1280" b="1" dirty="0">
                <a:latin typeface="Aptos Display" panose="020B0004020202020204" pitchFamily="34" charset="0"/>
                <a:ea typeface="Roboto Bold" pitchFamily="2" charset="0"/>
              </a:rPr>
              <a:t> </a:t>
            </a:r>
            <a:r>
              <a:rPr lang="en-US" sz="1280" dirty="0">
                <a:latin typeface="Aptos Display" panose="020B0004020202020204" pitchFamily="34" charset="0"/>
                <a:ea typeface="Roboto Bold" pitchFamily="2" charset="0"/>
              </a:rPr>
              <a:t> </a:t>
            </a:r>
          </a:p>
          <a:p>
            <a:pPr algn="ctr">
              <a:buClr>
                <a:srgbClr val="C00000"/>
              </a:buClr>
            </a:pPr>
            <a:r>
              <a:rPr lang="en-US" sz="1280" dirty="0">
                <a:latin typeface="Aptos Display" panose="020B0004020202020204" pitchFamily="34" charset="0"/>
                <a:ea typeface="Roboto Bold" pitchFamily="2" charset="0"/>
              </a:rPr>
              <a:t>Effective Tax Rate</a:t>
            </a:r>
          </a:p>
        </p:txBody>
      </p:sp>
      <p:sp>
        <p:nvSpPr>
          <p:cNvPr id="88" name="Rectangle 87">
            <a:extLst>
              <a:ext uri="{FF2B5EF4-FFF2-40B4-BE49-F238E27FC236}">
                <a16:creationId xmlns:a16="http://schemas.microsoft.com/office/drawing/2014/main" id="{EA89A118-E1A8-E5EB-E617-7DD4DFE3EE88}"/>
              </a:ext>
            </a:extLst>
          </p:cNvPr>
          <p:cNvSpPr/>
          <p:nvPr/>
        </p:nvSpPr>
        <p:spPr>
          <a:xfrm>
            <a:off x="2298465" y="3225995"/>
            <a:ext cx="892369" cy="683264"/>
          </a:xfrm>
          <a:prstGeom prst="rect">
            <a:avLst/>
          </a:prstGeom>
          <a:noFill/>
        </p:spPr>
        <p:txBody>
          <a:bodyPr wrap="square">
            <a:spAutoFit/>
          </a:bodyPr>
          <a:lstStyle/>
          <a:p>
            <a:pPr algn="ctr">
              <a:buClr>
                <a:srgbClr val="C00000"/>
              </a:buClr>
            </a:pPr>
            <a:r>
              <a:rPr lang="en-US" sz="1280" dirty="0">
                <a:latin typeface="Aptos Display" panose="020B0004020202020204" pitchFamily="34" charset="0"/>
                <a:ea typeface="Roboto Bold" pitchFamily="2" charset="0"/>
              </a:rPr>
              <a:t>Below</a:t>
            </a:r>
            <a:r>
              <a:rPr lang="en-US" sz="1280" b="1" dirty="0">
                <a:latin typeface="Aptos Display" panose="020B0004020202020204" pitchFamily="34" charset="0"/>
                <a:ea typeface="Roboto Bold" pitchFamily="2" charset="0"/>
              </a:rPr>
              <a:t> </a:t>
            </a:r>
            <a:r>
              <a:rPr lang="en-US" sz="1280" dirty="0">
                <a:latin typeface="Aptos Display" panose="020B0004020202020204" pitchFamily="34" charset="0"/>
                <a:ea typeface="Roboto Bold" pitchFamily="2" charset="0"/>
              </a:rPr>
              <a:t> </a:t>
            </a:r>
          </a:p>
          <a:p>
            <a:pPr algn="ctr">
              <a:buClr>
                <a:srgbClr val="C00000"/>
              </a:buClr>
            </a:pPr>
            <a:r>
              <a:rPr lang="en-US" sz="1280" dirty="0">
                <a:latin typeface="Aptos Display" panose="020B0004020202020204" pitchFamily="34" charset="0"/>
                <a:ea typeface="Roboto Bold" pitchFamily="2" charset="0"/>
              </a:rPr>
              <a:t>Effective Tax Rate</a:t>
            </a:r>
          </a:p>
        </p:txBody>
      </p:sp>
      <p:sp>
        <p:nvSpPr>
          <p:cNvPr id="89" name="Rectangle 88">
            <a:extLst>
              <a:ext uri="{FF2B5EF4-FFF2-40B4-BE49-F238E27FC236}">
                <a16:creationId xmlns:a16="http://schemas.microsoft.com/office/drawing/2014/main" id="{2BFB3AFE-8953-6190-B34E-9AB5B90F8DC2}"/>
              </a:ext>
            </a:extLst>
          </p:cNvPr>
          <p:cNvSpPr/>
          <p:nvPr/>
        </p:nvSpPr>
        <p:spPr>
          <a:xfrm>
            <a:off x="3100114" y="3499597"/>
            <a:ext cx="892369" cy="683264"/>
          </a:xfrm>
          <a:prstGeom prst="rect">
            <a:avLst/>
          </a:prstGeom>
          <a:noFill/>
        </p:spPr>
        <p:txBody>
          <a:bodyPr wrap="square">
            <a:spAutoFit/>
          </a:bodyPr>
          <a:lstStyle/>
          <a:p>
            <a:pPr algn="ctr">
              <a:buClr>
                <a:srgbClr val="C00000"/>
              </a:buClr>
            </a:pPr>
            <a:r>
              <a:rPr lang="en-US" sz="1280" dirty="0">
                <a:latin typeface="Aptos Display" panose="020B0004020202020204" pitchFamily="34" charset="0"/>
                <a:ea typeface="Roboto Bold" pitchFamily="2" charset="0"/>
              </a:rPr>
              <a:t>Below</a:t>
            </a:r>
            <a:r>
              <a:rPr lang="en-US" sz="1280" b="1" dirty="0">
                <a:latin typeface="Aptos Display" panose="020B0004020202020204" pitchFamily="34" charset="0"/>
                <a:ea typeface="Roboto Bold" pitchFamily="2" charset="0"/>
              </a:rPr>
              <a:t> </a:t>
            </a:r>
            <a:r>
              <a:rPr lang="en-US" sz="1280" dirty="0">
                <a:latin typeface="Aptos Display" panose="020B0004020202020204" pitchFamily="34" charset="0"/>
                <a:ea typeface="Roboto Bold" pitchFamily="2" charset="0"/>
              </a:rPr>
              <a:t> </a:t>
            </a:r>
          </a:p>
          <a:p>
            <a:pPr algn="ctr">
              <a:buClr>
                <a:srgbClr val="C00000"/>
              </a:buClr>
            </a:pPr>
            <a:r>
              <a:rPr lang="en-US" sz="1280" dirty="0">
                <a:latin typeface="Aptos Display" panose="020B0004020202020204" pitchFamily="34" charset="0"/>
                <a:ea typeface="Roboto Bold" pitchFamily="2" charset="0"/>
              </a:rPr>
              <a:t>Effective Tax Rate</a:t>
            </a:r>
          </a:p>
        </p:txBody>
      </p:sp>
      <p:sp>
        <p:nvSpPr>
          <p:cNvPr id="90" name="Rectangle 89">
            <a:extLst>
              <a:ext uri="{FF2B5EF4-FFF2-40B4-BE49-F238E27FC236}">
                <a16:creationId xmlns:a16="http://schemas.microsoft.com/office/drawing/2014/main" id="{466F6111-9B30-7582-86D5-F0548DAD9275}"/>
              </a:ext>
            </a:extLst>
          </p:cNvPr>
          <p:cNvSpPr/>
          <p:nvPr/>
        </p:nvSpPr>
        <p:spPr>
          <a:xfrm>
            <a:off x="3943514" y="3811902"/>
            <a:ext cx="760050" cy="880241"/>
          </a:xfrm>
          <a:prstGeom prst="rect">
            <a:avLst/>
          </a:prstGeom>
        </p:spPr>
        <p:txBody>
          <a:bodyPr wrap="square">
            <a:spAutoFit/>
          </a:bodyPr>
          <a:lstStyle/>
          <a:p>
            <a:pPr algn="ctr">
              <a:buClr>
                <a:srgbClr val="C00000"/>
              </a:buClr>
            </a:pPr>
            <a:r>
              <a:rPr lang="en-US" sz="1280" dirty="0">
                <a:latin typeface="Aptos Display" panose="020B0004020202020204" pitchFamily="34" charset="0"/>
                <a:ea typeface="Roboto Bold" pitchFamily="2" charset="0"/>
              </a:rPr>
              <a:t>Below</a:t>
            </a:r>
          </a:p>
          <a:p>
            <a:pPr algn="ctr">
              <a:buClr>
                <a:srgbClr val="C00000"/>
              </a:buClr>
            </a:pPr>
            <a:r>
              <a:rPr lang="en-US" sz="1280" dirty="0">
                <a:latin typeface="Aptos Display" panose="020B0004020202020204" pitchFamily="34" charset="0"/>
                <a:ea typeface="Roboto Bold" pitchFamily="2" charset="0"/>
              </a:rPr>
              <a:t>No New Revenue Tax Rate</a:t>
            </a:r>
          </a:p>
        </p:txBody>
      </p:sp>
      <p:sp>
        <p:nvSpPr>
          <p:cNvPr id="91" name="Rectangle 90">
            <a:extLst>
              <a:ext uri="{FF2B5EF4-FFF2-40B4-BE49-F238E27FC236}">
                <a16:creationId xmlns:a16="http://schemas.microsoft.com/office/drawing/2014/main" id="{49D4F173-4DBB-E673-27F4-8F672FDF61B5}"/>
              </a:ext>
            </a:extLst>
          </p:cNvPr>
          <p:cNvSpPr/>
          <p:nvPr/>
        </p:nvSpPr>
        <p:spPr>
          <a:xfrm>
            <a:off x="4741641" y="4133474"/>
            <a:ext cx="760050" cy="880241"/>
          </a:xfrm>
          <a:prstGeom prst="rect">
            <a:avLst/>
          </a:prstGeom>
        </p:spPr>
        <p:txBody>
          <a:bodyPr wrap="square">
            <a:spAutoFit/>
          </a:bodyPr>
          <a:lstStyle/>
          <a:p>
            <a:pPr algn="ctr">
              <a:buClr>
                <a:srgbClr val="C00000"/>
              </a:buClr>
            </a:pPr>
            <a:r>
              <a:rPr lang="en-US" sz="1280" dirty="0">
                <a:latin typeface="Aptos Display" panose="020B0004020202020204" pitchFamily="34" charset="0"/>
                <a:ea typeface="Roboto Bold" pitchFamily="2" charset="0"/>
              </a:rPr>
              <a:t>Below</a:t>
            </a:r>
          </a:p>
          <a:p>
            <a:pPr algn="ctr">
              <a:buClr>
                <a:srgbClr val="C00000"/>
              </a:buClr>
            </a:pPr>
            <a:r>
              <a:rPr lang="en-US" sz="1280" dirty="0">
                <a:latin typeface="Aptos Display" panose="020B0004020202020204" pitchFamily="34" charset="0"/>
                <a:ea typeface="Roboto Bold" pitchFamily="2" charset="0"/>
              </a:rPr>
              <a:t>No New Revenue Tax Rate</a:t>
            </a:r>
          </a:p>
        </p:txBody>
      </p:sp>
      <p:sp>
        <p:nvSpPr>
          <p:cNvPr id="94" name="Cube 93">
            <a:extLst>
              <a:ext uri="{FF2B5EF4-FFF2-40B4-BE49-F238E27FC236}">
                <a16:creationId xmlns:a16="http://schemas.microsoft.com/office/drawing/2014/main" id="{08C23BEA-1627-20D6-F728-BEE507AD0FEE}"/>
              </a:ext>
            </a:extLst>
          </p:cNvPr>
          <p:cNvSpPr/>
          <p:nvPr/>
        </p:nvSpPr>
        <p:spPr>
          <a:xfrm>
            <a:off x="8160484" y="4845358"/>
            <a:ext cx="914400" cy="1463040"/>
          </a:xfrm>
          <a:custGeom>
            <a:avLst/>
            <a:gdLst>
              <a:gd name="connsiteX0" fmla="*/ 0 w 914400"/>
              <a:gd name="connsiteY0" fmla="*/ 121725 h 1463040"/>
              <a:gd name="connsiteX1" fmla="*/ 372557 w 914400"/>
              <a:gd name="connsiteY1" fmla="*/ 121725 h 1463040"/>
              <a:gd name="connsiteX2" fmla="*/ 792675 w 914400"/>
              <a:gd name="connsiteY2" fmla="*/ 121725 h 1463040"/>
              <a:gd name="connsiteX3" fmla="*/ 792675 w 914400"/>
              <a:gd name="connsiteY3" fmla="*/ 595656 h 1463040"/>
              <a:gd name="connsiteX4" fmla="*/ 792675 w 914400"/>
              <a:gd name="connsiteY4" fmla="*/ 1015935 h 1463040"/>
              <a:gd name="connsiteX5" fmla="*/ 792675 w 914400"/>
              <a:gd name="connsiteY5" fmla="*/ 1463040 h 1463040"/>
              <a:gd name="connsiteX6" fmla="*/ 388411 w 914400"/>
              <a:gd name="connsiteY6" fmla="*/ 1463040 h 1463040"/>
              <a:gd name="connsiteX7" fmla="*/ 0 w 914400"/>
              <a:gd name="connsiteY7" fmla="*/ 1463040 h 1463040"/>
              <a:gd name="connsiteX8" fmla="*/ 0 w 914400"/>
              <a:gd name="connsiteY8" fmla="*/ 989109 h 1463040"/>
              <a:gd name="connsiteX9" fmla="*/ 0 w 914400"/>
              <a:gd name="connsiteY9" fmla="*/ 568830 h 1463040"/>
              <a:gd name="connsiteX10" fmla="*/ 0 w 914400"/>
              <a:gd name="connsiteY10" fmla="*/ 121725 h 1463040"/>
              <a:gd name="connsiteX0" fmla="*/ 792675 w 914400"/>
              <a:gd name="connsiteY0" fmla="*/ 121725 h 1463040"/>
              <a:gd name="connsiteX1" fmla="*/ 914400 w 914400"/>
              <a:gd name="connsiteY1" fmla="*/ 0 h 1463040"/>
              <a:gd name="connsiteX2" fmla="*/ 914400 w 914400"/>
              <a:gd name="connsiteY2" fmla="*/ 420279 h 1463040"/>
              <a:gd name="connsiteX3" fmla="*/ 914400 w 914400"/>
              <a:gd name="connsiteY3" fmla="*/ 880797 h 1463040"/>
              <a:gd name="connsiteX4" fmla="*/ 914400 w 914400"/>
              <a:gd name="connsiteY4" fmla="*/ 1341315 h 1463040"/>
              <a:gd name="connsiteX5" fmla="*/ 792675 w 914400"/>
              <a:gd name="connsiteY5" fmla="*/ 1463040 h 1463040"/>
              <a:gd name="connsiteX6" fmla="*/ 792675 w 914400"/>
              <a:gd name="connsiteY6" fmla="*/ 1029348 h 1463040"/>
              <a:gd name="connsiteX7" fmla="*/ 792675 w 914400"/>
              <a:gd name="connsiteY7" fmla="*/ 568830 h 1463040"/>
              <a:gd name="connsiteX8" fmla="*/ 792675 w 914400"/>
              <a:gd name="connsiteY8" fmla="*/ 121725 h 1463040"/>
              <a:gd name="connsiteX0" fmla="*/ 0 w 914400"/>
              <a:gd name="connsiteY0" fmla="*/ 121725 h 1463040"/>
              <a:gd name="connsiteX1" fmla="*/ 121725 w 914400"/>
              <a:gd name="connsiteY1" fmla="*/ 0 h 1463040"/>
              <a:gd name="connsiteX2" fmla="*/ 525989 w 914400"/>
              <a:gd name="connsiteY2" fmla="*/ 0 h 1463040"/>
              <a:gd name="connsiteX3" fmla="*/ 914400 w 914400"/>
              <a:gd name="connsiteY3" fmla="*/ 0 h 1463040"/>
              <a:gd name="connsiteX4" fmla="*/ 792675 w 914400"/>
              <a:gd name="connsiteY4" fmla="*/ 121725 h 1463040"/>
              <a:gd name="connsiteX5" fmla="*/ 380484 w 914400"/>
              <a:gd name="connsiteY5" fmla="*/ 121725 h 1463040"/>
              <a:gd name="connsiteX6" fmla="*/ 0 w 914400"/>
              <a:gd name="connsiteY6" fmla="*/ 121725 h 1463040"/>
              <a:gd name="connsiteX0" fmla="*/ 0 w 914400"/>
              <a:gd name="connsiteY0" fmla="*/ 121725 h 1463040"/>
              <a:gd name="connsiteX1" fmla="*/ 121725 w 914400"/>
              <a:gd name="connsiteY1" fmla="*/ 0 h 1463040"/>
              <a:gd name="connsiteX2" fmla="*/ 533916 w 914400"/>
              <a:gd name="connsiteY2" fmla="*/ 0 h 1463040"/>
              <a:gd name="connsiteX3" fmla="*/ 914400 w 914400"/>
              <a:gd name="connsiteY3" fmla="*/ 0 h 1463040"/>
              <a:gd name="connsiteX4" fmla="*/ 914400 w 914400"/>
              <a:gd name="connsiteY4" fmla="*/ 447105 h 1463040"/>
              <a:gd name="connsiteX5" fmla="*/ 914400 w 914400"/>
              <a:gd name="connsiteY5" fmla="*/ 853971 h 1463040"/>
              <a:gd name="connsiteX6" fmla="*/ 914400 w 914400"/>
              <a:gd name="connsiteY6" fmla="*/ 1341315 h 1463040"/>
              <a:gd name="connsiteX7" fmla="*/ 792675 w 914400"/>
              <a:gd name="connsiteY7" fmla="*/ 1463040 h 1463040"/>
              <a:gd name="connsiteX8" fmla="*/ 380484 w 914400"/>
              <a:gd name="connsiteY8" fmla="*/ 1463040 h 1463040"/>
              <a:gd name="connsiteX9" fmla="*/ 0 w 914400"/>
              <a:gd name="connsiteY9" fmla="*/ 1463040 h 1463040"/>
              <a:gd name="connsiteX10" fmla="*/ 0 w 914400"/>
              <a:gd name="connsiteY10" fmla="*/ 1002522 h 1463040"/>
              <a:gd name="connsiteX11" fmla="*/ 0 w 914400"/>
              <a:gd name="connsiteY11" fmla="*/ 582243 h 1463040"/>
              <a:gd name="connsiteX12" fmla="*/ 0 w 914400"/>
              <a:gd name="connsiteY12" fmla="*/ 121725 h 1463040"/>
              <a:gd name="connsiteX13" fmla="*/ 0 w 914400"/>
              <a:gd name="connsiteY13" fmla="*/ 121725 h 1463040"/>
              <a:gd name="connsiteX14" fmla="*/ 396338 w 914400"/>
              <a:gd name="connsiteY14" fmla="*/ 121725 h 1463040"/>
              <a:gd name="connsiteX15" fmla="*/ 792675 w 914400"/>
              <a:gd name="connsiteY15" fmla="*/ 121725 h 1463040"/>
              <a:gd name="connsiteX16" fmla="*/ 914400 w 914400"/>
              <a:gd name="connsiteY16" fmla="*/ 0 h 1463040"/>
              <a:gd name="connsiteX17" fmla="*/ 792675 w 914400"/>
              <a:gd name="connsiteY17" fmla="*/ 121725 h 1463040"/>
              <a:gd name="connsiteX18" fmla="*/ 792675 w 914400"/>
              <a:gd name="connsiteY18" fmla="*/ 555417 h 1463040"/>
              <a:gd name="connsiteX19" fmla="*/ 792675 w 914400"/>
              <a:gd name="connsiteY19" fmla="*/ 975696 h 1463040"/>
              <a:gd name="connsiteX20" fmla="*/ 792675 w 914400"/>
              <a:gd name="connsiteY20" fmla="*/ 146304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 h="1463040" stroke="0" extrusionOk="0">
                <a:moveTo>
                  <a:pt x="0" y="121725"/>
                </a:moveTo>
                <a:cubicBezTo>
                  <a:pt x="140147" y="77255"/>
                  <a:pt x="225149" y="134999"/>
                  <a:pt x="372557" y="121725"/>
                </a:cubicBezTo>
                <a:cubicBezTo>
                  <a:pt x="519965" y="108451"/>
                  <a:pt x="666781" y="145208"/>
                  <a:pt x="792675" y="121725"/>
                </a:cubicBezTo>
                <a:cubicBezTo>
                  <a:pt x="830446" y="356784"/>
                  <a:pt x="752401" y="364148"/>
                  <a:pt x="792675" y="595656"/>
                </a:cubicBezTo>
                <a:cubicBezTo>
                  <a:pt x="832949" y="827164"/>
                  <a:pt x="763487" y="845160"/>
                  <a:pt x="792675" y="1015935"/>
                </a:cubicBezTo>
                <a:cubicBezTo>
                  <a:pt x="821863" y="1186710"/>
                  <a:pt x="739870" y="1351146"/>
                  <a:pt x="792675" y="1463040"/>
                </a:cubicBezTo>
                <a:cubicBezTo>
                  <a:pt x="704075" y="1465665"/>
                  <a:pt x="544481" y="1441259"/>
                  <a:pt x="388411" y="1463040"/>
                </a:cubicBezTo>
                <a:cubicBezTo>
                  <a:pt x="232341" y="1484821"/>
                  <a:pt x="96958" y="1450905"/>
                  <a:pt x="0" y="1463040"/>
                </a:cubicBezTo>
                <a:cubicBezTo>
                  <a:pt x="-40561" y="1268432"/>
                  <a:pt x="11288" y="1120146"/>
                  <a:pt x="0" y="989109"/>
                </a:cubicBezTo>
                <a:cubicBezTo>
                  <a:pt x="-11288" y="858072"/>
                  <a:pt x="23793" y="654106"/>
                  <a:pt x="0" y="568830"/>
                </a:cubicBezTo>
                <a:cubicBezTo>
                  <a:pt x="-23793" y="483554"/>
                  <a:pt x="27903" y="243681"/>
                  <a:pt x="0" y="121725"/>
                </a:cubicBezTo>
                <a:close/>
              </a:path>
              <a:path w="914400" h="1463040" fill="darkenLess" stroke="0" extrusionOk="0">
                <a:moveTo>
                  <a:pt x="792675" y="121725"/>
                </a:moveTo>
                <a:cubicBezTo>
                  <a:pt x="821574" y="70674"/>
                  <a:pt x="869595" y="62811"/>
                  <a:pt x="914400" y="0"/>
                </a:cubicBezTo>
                <a:cubicBezTo>
                  <a:pt x="925840" y="202247"/>
                  <a:pt x="894052" y="326784"/>
                  <a:pt x="914400" y="420279"/>
                </a:cubicBezTo>
                <a:cubicBezTo>
                  <a:pt x="934748" y="513774"/>
                  <a:pt x="861682" y="658811"/>
                  <a:pt x="914400" y="880797"/>
                </a:cubicBezTo>
                <a:cubicBezTo>
                  <a:pt x="967118" y="1102783"/>
                  <a:pt x="909082" y="1206405"/>
                  <a:pt x="914400" y="1341315"/>
                </a:cubicBezTo>
                <a:cubicBezTo>
                  <a:pt x="880420" y="1403365"/>
                  <a:pt x="842380" y="1403628"/>
                  <a:pt x="792675" y="1463040"/>
                </a:cubicBezTo>
                <a:cubicBezTo>
                  <a:pt x="773469" y="1375165"/>
                  <a:pt x="802154" y="1243871"/>
                  <a:pt x="792675" y="1029348"/>
                </a:cubicBezTo>
                <a:cubicBezTo>
                  <a:pt x="783196" y="814825"/>
                  <a:pt x="810211" y="728381"/>
                  <a:pt x="792675" y="568830"/>
                </a:cubicBezTo>
                <a:cubicBezTo>
                  <a:pt x="775139" y="409279"/>
                  <a:pt x="828632" y="344054"/>
                  <a:pt x="792675" y="121725"/>
                </a:cubicBezTo>
                <a:close/>
              </a:path>
              <a:path w="914400" h="1463040" fill="lightenLess" stroke="0" extrusionOk="0">
                <a:moveTo>
                  <a:pt x="0" y="121725"/>
                </a:moveTo>
                <a:cubicBezTo>
                  <a:pt x="17983" y="80610"/>
                  <a:pt x="78451" y="43932"/>
                  <a:pt x="121725" y="0"/>
                </a:cubicBezTo>
                <a:cubicBezTo>
                  <a:pt x="213138" y="-20971"/>
                  <a:pt x="372508" y="46966"/>
                  <a:pt x="525989" y="0"/>
                </a:cubicBezTo>
                <a:cubicBezTo>
                  <a:pt x="679470" y="-46966"/>
                  <a:pt x="736545" y="13682"/>
                  <a:pt x="914400" y="0"/>
                </a:cubicBezTo>
                <a:cubicBezTo>
                  <a:pt x="886168" y="36722"/>
                  <a:pt x="828379" y="73864"/>
                  <a:pt x="792675" y="121725"/>
                </a:cubicBezTo>
                <a:cubicBezTo>
                  <a:pt x="663595" y="130973"/>
                  <a:pt x="531333" y="108422"/>
                  <a:pt x="380484" y="121725"/>
                </a:cubicBezTo>
                <a:cubicBezTo>
                  <a:pt x="229635" y="135028"/>
                  <a:pt x="90503" y="77192"/>
                  <a:pt x="0" y="121725"/>
                </a:cubicBezTo>
                <a:close/>
              </a:path>
              <a:path w="914400" h="1463040" fill="none" extrusionOk="0">
                <a:moveTo>
                  <a:pt x="0" y="121725"/>
                </a:moveTo>
                <a:cubicBezTo>
                  <a:pt x="42207" y="56843"/>
                  <a:pt x="70885" y="65870"/>
                  <a:pt x="121725" y="0"/>
                </a:cubicBezTo>
                <a:cubicBezTo>
                  <a:pt x="313418" y="-45395"/>
                  <a:pt x="427797" y="45065"/>
                  <a:pt x="533916" y="0"/>
                </a:cubicBezTo>
                <a:cubicBezTo>
                  <a:pt x="640035" y="-45065"/>
                  <a:pt x="736110" y="33211"/>
                  <a:pt x="914400" y="0"/>
                </a:cubicBezTo>
                <a:cubicBezTo>
                  <a:pt x="945069" y="107778"/>
                  <a:pt x="910072" y="283050"/>
                  <a:pt x="914400" y="447105"/>
                </a:cubicBezTo>
                <a:cubicBezTo>
                  <a:pt x="918728" y="611161"/>
                  <a:pt x="898465" y="755136"/>
                  <a:pt x="914400" y="853971"/>
                </a:cubicBezTo>
                <a:cubicBezTo>
                  <a:pt x="930335" y="952806"/>
                  <a:pt x="856183" y="1228664"/>
                  <a:pt x="914400" y="1341315"/>
                </a:cubicBezTo>
                <a:cubicBezTo>
                  <a:pt x="881713" y="1401143"/>
                  <a:pt x="814336" y="1413032"/>
                  <a:pt x="792675" y="1463040"/>
                </a:cubicBezTo>
                <a:cubicBezTo>
                  <a:pt x="640091" y="1482636"/>
                  <a:pt x="502998" y="1437224"/>
                  <a:pt x="380484" y="1463040"/>
                </a:cubicBezTo>
                <a:cubicBezTo>
                  <a:pt x="257970" y="1488856"/>
                  <a:pt x="148090" y="1456032"/>
                  <a:pt x="0" y="1463040"/>
                </a:cubicBezTo>
                <a:cubicBezTo>
                  <a:pt x="-47038" y="1257124"/>
                  <a:pt x="22907" y="1200367"/>
                  <a:pt x="0" y="1002522"/>
                </a:cubicBezTo>
                <a:cubicBezTo>
                  <a:pt x="-22907" y="804677"/>
                  <a:pt x="17199" y="764736"/>
                  <a:pt x="0" y="582243"/>
                </a:cubicBezTo>
                <a:cubicBezTo>
                  <a:pt x="-17199" y="399750"/>
                  <a:pt x="24158" y="327930"/>
                  <a:pt x="0" y="121725"/>
                </a:cubicBezTo>
                <a:close/>
                <a:moveTo>
                  <a:pt x="0" y="121725"/>
                </a:moveTo>
                <a:cubicBezTo>
                  <a:pt x="105647" y="112384"/>
                  <a:pt x="218046" y="147994"/>
                  <a:pt x="396338" y="121725"/>
                </a:cubicBezTo>
                <a:cubicBezTo>
                  <a:pt x="574630" y="95456"/>
                  <a:pt x="704895" y="159667"/>
                  <a:pt x="792675" y="121725"/>
                </a:cubicBezTo>
                <a:cubicBezTo>
                  <a:pt x="811715" y="91001"/>
                  <a:pt x="890362" y="27508"/>
                  <a:pt x="914400" y="0"/>
                </a:cubicBezTo>
                <a:moveTo>
                  <a:pt x="792675" y="121725"/>
                </a:moveTo>
                <a:cubicBezTo>
                  <a:pt x="807042" y="335682"/>
                  <a:pt x="778703" y="340381"/>
                  <a:pt x="792675" y="555417"/>
                </a:cubicBezTo>
                <a:cubicBezTo>
                  <a:pt x="806647" y="770453"/>
                  <a:pt x="761227" y="873105"/>
                  <a:pt x="792675" y="975696"/>
                </a:cubicBezTo>
                <a:cubicBezTo>
                  <a:pt x="824123" y="1078287"/>
                  <a:pt x="775855" y="1253767"/>
                  <a:pt x="792675" y="1463040"/>
                </a:cubicBezTo>
              </a:path>
              <a:path w="914400" h="1463040" fill="none" stroke="0" extrusionOk="0">
                <a:moveTo>
                  <a:pt x="0" y="121725"/>
                </a:moveTo>
                <a:cubicBezTo>
                  <a:pt x="37954" y="78598"/>
                  <a:pt x="79555" y="61682"/>
                  <a:pt x="121725" y="0"/>
                </a:cubicBezTo>
                <a:cubicBezTo>
                  <a:pt x="290960" y="-13185"/>
                  <a:pt x="373517" y="14335"/>
                  <a:pt x="502209" y="0"/>
                </a:cubicBezTo>
                <a:cubicBezTo>
                  <a:pt x="630901" y="-14335"/>
                  <a:pt x="790573" y="7833"/>
                  <a:pt x="914400" y="0"/>
                </a:cubicBezTo>
                <a:cubicBezTo>
                  <a:pt x="946268" y="163368"/>
                  <a:pt x="876774" y="275194"/>
                  <a:pt x="914400" y="406866"/>
                </a:cubicBezTo>
                <a:cubicBezTo>
                  <a:pt x="952026" y="538538"/>
                  <a:pt x="895475" y="747497"/>
                  <a:pt x="914400" y="880797"/>
                </a:cubicBezTo>
                <a:cubicBezTo>
                  <a:pt x="933325" y="1014097"/>
                  <a:pt x="899667" y="1214305"/>
                  <a:pt x="914400" y="1341315"/>
                </a:cubicBezTo>
                <a:cubicBezTo>
                  <a:pt x="865915" y="1404346"/>
                  <a:pt x="821297" y="1412656"/>
                  <a:pt x="792675" y="1463040"/>
                </a:cubicBezTo>
                <a:cubicBezTo>
                  <a:pt x="624517" y="1497938"/>
                  <a:pt x="523310" y="1428033"/>
                  <a:pt x="380484" y="1463040"/>
                </a:cubicBezTo>
                <a:cubicBezTo>
                  <a:pt x="237658" y="1498047"/>
                  <a:pt x="123639" y="1446397"/>
                  <a:pt x="0" y="1463040"/>
                </a:cubicBezTo>
                <a:cubicBezTo>
                  <a:pt x="-7262" y="1277537"/>
                  <a:pt x="15594" y="1148087"/>
                  <a:pt x="0" y="1029348"/>
                </a:cubicBezTo>
                <a:cubicBezTo>
                  <a:pt x="-15594" y="910609"/>
                  <a:pt x="18343" y="737675"/>
                  <a:pt x="0" y="609069"/>
                </a:cubicBezTo>
                <a:cubicBezTo>
                  <a:pt x="-18343" y="480463"/>
                  <a:pt x="38986" y="285994"/>
                  <a:pt x="0" y="121725"/>
                </a:cubicBezTo>
                <a:close/>
                <a:moveTo>
                  <a:pt x="0" y="121725"/>
                </a:moveTo>
                <a:cubicBezTo>
                  <a:pt x="144847" y="109021"/>
                  <a:pt x="299677" y="146778"/>
                  <a:pt x="388411" y="121725"/>
                </a:cubicBezTo>
                <a:cubicBezTo>
                  <a:pt x="477145" y="96672"/>
                  <a:pt x="707599" y="141071"/>
                  <a:pt x="792675" y="121725"/>
                </a:cubicBezTo>
                <a:cubicBezTo>
                  <a:pt x="827316" y="65092"/>
                  <a:pt x="876367" y="59461"/>
                  <a:pt x="914400" y="0"/>
                </a:cubicBezTo>
                <a:moveTo>
                  <a:pt x="792675" y="121725"/>
                </a:moveTo>
                <a:cubicBezTo>
                  <a:pt x="811116" y="210854"/>
                  <a:pt x="789459" y="384162"/>
                  <a:pt x="792675" y="555417"/>
                </a:cubicBezTo>
                <a:cubicBezTo>
                  <a:pt x="795891" y="726672"/>
                  <a:pt x="774151" y="816654"/>
                  <a:pt x="792675" y="962282"/>
                </a:cubicBezTo>
                <a:cubicBezTo>
                  <a:pt x="811199" y="1107911"/>
                  <a:pt x="785245" y="1332514"/>
                  <a:pt x="792675" y="1463040"/>
                </a:cubicBezTo>
              </a:path>
            </a:pathLst>
          </a:custGeom>
          <a:solidFill>
            <a:schemeClr val="accent4"/>
          </a:solidFill>
          <a:ln>
            <a:solidFill>
              <a:schemeClr val="tx1">
                <a:lumMod val="85000"/>
                <a:lumOff val="15000"/>
              </a:schemeClr>
            </a:solidFill>
            <a:extLst>
              <a:ext uri="{C807C97D-BFC1-408E-A445-0C87EB9F89A2}">
                <ask:lineSketchStyleProps xmlns:ask="http://schemas.microsoft.com/office/drawing/2018/sketchyshapes" sd="1494983999">
                  <a:prstGeom prst="cube">
                    <a:avLst>
                      <a:gd name="adj" fmla="val 13312"/>
                    </a:avLst>
                  </a:pr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F322580-2989-389B-9FD5-CD85C71D6B33}"/>
              </a:ext>
            </a:extLst>
          </p:cNvPr>
          <p:cNvGrpSpPr/>
          <p:nvPr/>
        </p:nvGrpSpPr>
        <p:grpSpPr>
          <a:xfrm>
            <a:off x="2541" y="6064111"/>
            <a:ext cx="9751059" cy="663986"/>
            <a:chOff x="3176" y="6460462"/>
            <a:chExt cx="12188824" cy="829982"/>
          </a:xfrm>
        </p:grpSpPr>
        <p:sp>
          <p:nvSpPr>
            <p:cNvPr id="12" name="Rectangle 11">
              <a:extLst>
                <a:ext uri="{FF2B5EF4-FFF2-40B4-BE49-F238E27FC236}">
                  <a16:creationId xmlns:a16="http://schemas.microsoft.com/office/drawing/2014/main" id="{C1DC718F-12D6-0D0C-C301-E1970CEE74DD}"/>
                </a:ext>
              </a:extLst>
            </p:cNvPr>
            <p:cNvSpPr/>
            <p:nvPr/>
          </p:nvSpPr>
          <p:spPr>
            <a:xfrm>
              <a:off x="3176" y="6460462"/>
              <a:ext cx="12188824" cy="42086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60000"/>
                      <a:lumOff val="40000"/>
                    </a:schemeClr>
                  </a:solidFill>
                </a:ln>
              </a:endParaRPr>
            </a:p>
          </p:txBody>
        </p:sp>
        <p:sp>
          <p:nvSpPr>
            <p:cNvPr id="13" name="TextBox 12">
              <a:extLst>
                <a:ext uri="{FF2B5EF4-FFF2-40B4-BE49-F238E27FC236}">
                  <a16:creationId xmlns:a16="http://schemas.microsoft.com/office/drawing/2014/main" id="{C07E0327-9B96-5989-D2F7-98D53CA9D4D0}"/>
                </a:ext>
              </a:extLst>
            </p:cNvPr>
            <p:cNvSpPr txBox="1"/>
            <p:nvPr/>
          </p:nvSpPr>
          <p:spPr>
            <a:xfrm>
              <a:off x="4950541" y="6482530"/>
              <a:ext cx="7029289" cy="807914"/>
            </a:xfrm>
            <a:prstGeom prst="rect">
              <a:avLst/>
            </a:prstGeom>
            <a:noFill/>
          </p:spPr>
          <p:txBody>
            <a:bodyPr wrap="square" rtlCol="0">
              <a:spAutoFit/>
            </a:bodyPr>
            <a:lstStyle/>
            <a:p>
              <a:r>
                <a:rPr lang="en-US" spc="48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Harris County Department of Education</a:t>
              </a:r>
            </a:p>
          </p:txBody>
        </p:sp>
      </p:grpSp>
      <p:sp>
        <p:nvSpPr>
          <p:cNvPr id="95" name="Oval 34">
            <a:extLst>
              <a:ext uri="{FF2B5EF4-FFF2-40B4-BE49-F238E27FC236}">
                <a16:creationId xmlns:a16="http://schemas.microsoft.com/office/drawing/2014/main" id="{CD7B5AB1-6B84-D8B0-E88F-655ACA91C0E9}"/>
              </a:ext>
            </a:extLst>
          </p:cNvPr>
          <p:cNvSpPr/>
          <p:nvPr/>
        </p:nvSpPr>
        <p:spPr bwMode="auto">
          <a:xfrm>
            <a:off x="8366556" y="5682666"/>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26</a:t>
            </a:r>
          </a:p>
        </p:txBody>
      </p:sp>
      <p:sp>
        <p:nvSpPr>
          <p:cNvPr id="98" name="Graphic 96" descr="Badge Question Mark with solid fill">
            <a:extLst>
              <a:ext uri="{FF2B5EF4-FFF2-40B4-BE49-F238E27FC236}">
                <a16:creationId xmlns:a16="http://schemas.microsoft.com/office/drawing/2014/main" id="{22AB8A86-B1E9-2B49-0B31-760D045D0ABE}"/>
              </a:ext>
            </a:extLst>
          </p:cNvPr>
          <p:cNvSpPr/>
          <p:nvPr/>
        </p:nvSpPr>
        <p:spPr>
          <a:xfrm>
            <a:off x="8285633" y="5036989"/>
            <a:ext cx="578815" cy="578815"/>
          </a:xfrm>
          <a:custGeom>
            <a:avLst/>
            <a:gdLst>
              <a:gd name="connsiteX0" fmla="*/ 289415 w 578815"/>
              <a:gd name="connsiteY0" fmla="*/ 0 h 578815"/>
              <a:gd name="connsiteX1" fmla="*/ 0 w 578815"/>
              <a:gd name="connsiteY1" fmla="*/ 289399 h 578815"/>
              <a:gd name="connsiteX2" fmla="*/ 289399 w 578815"/>
              <a:gd name="connsiteY2" fmla="*/ 578815 h 578815"/>
              <a:gd name="connsiteX3" fmla="*/ 578815 w 578815"/>
              <a:gd name="connsiteY3" fmla="*/ 289415 h 578815"/>
              <a:gd name="connsiteX4" fmla="*/ 578815 w 578815"/>
              <a:gd name="connsiteY4" fmla="*/ 289384 h 578815"/>
              <a:gd name="connsiteX5" fmla="*/ 289659 w 578815"/>
              <a:gd name="connsiteY5" fmla="*/ 0 h 578815"/>
              <a:gd name="connsiteX6" fmla="*/ 289415 w 578815"/>
              <a:gd name="connsiteY6" fmla="*/ 0 h 578815"/>
              <a:gd name="connsiteX7" fmla="*/ 319361 w 578815"/>
              <a:gd name="connsiteY7" fmla="*/ 445587 h 578815"/>
              <a:gd name="connsiteX8" fmla="*/ 302597 w 578815"/>
              <a:gd name="connsiteY8" fmla="*/ 462351 h 578815"/>
              <a:gd name="connsiteX9" fmla="*/ 290337 w 578815"/>
              <a:gd name="connsiteY9" fmla="*/ 464819 h 578815"/>
              <a:gd name="connsiteX10" fmla="*/ 267895 w 578815"/>
              <a:gd name="connsiteY10" fmla="*/ 455576 h 578815"/>
              <a:gd name="connsiteX11" fmla="*/ 261122 w 578815"/>
              <a:gd name="connsiteY11" fmla="*/ 445556 h 578815"/>
              <a:gd name="connsiteX12" fmla="*/ 258645 w 578815"/>
              <a:gd name="connsiteY12" fmla="*/ 433280 h 578815"/>
              <a:gd name="connsiteX13" fmla="*/ 267895 w 578815"/>
              <a:gd name="connsiteY13" fmla="*/ 410831 h 578815"/>
              <a:gd name="connsiteX14" fmla="*/ 312574 w 578815"/>
              <a:gd name="connsiteY14" fmla="*/ 410773 h 578815"/>
              <a:gd name="connsiteX15" fmla="*/ 312633 w 578815"/>
              <a:gd name="connsiteY15" fmla="*/ 410831 h 578815"/>
              <a:gd name="connsiteX16" fmla="*/ 312633 w 578815"/>
              <a:gd name="connsiteY16" fmla="*/ 410831 h 578815"/>
              <a:gd name="connsiteX17" fmla="*/ 319407 w 578815"/>
              <a:gd name="connsiteY17" fmla="*/ 420943 h 578815"/>
              <a:gd name="connsiteX18" fmla="*/ 321883 w 578815"/>
              <a:gd name="connsiteY18" fmla="*/ 433280 h 578815"/>
              <a:gd name="connsiteX19" fmla="*/ 319361 w 578815"/>
              <a:gd name="connsiteY19" fmla="*/ 445571 h 578815"/>
              <a:gd name="connsiteX20" fmla="*/ 319361 w 578815"/>
              <a:gd name="connsiteY20" fmla="*/ 445587 h 578815"/>
              <a:gd name="connsiteX21" fmla="*/ 346267 w 578815"/>
              <a:gd name="connsiteY21" fmla="*/ 311779 h 578815"/>
              <a:gd name="connsiteX22" fmla="*/ 312275 w 578815"/>
              <a:gd name="connsiteY22" fmla="*/ 371047 h 578815"/>
              <a:gd name="connsiteX23" fmla="*/ 266555 w 578815"/>
              <a:gd name="connsiteY23" fmla="*/ 371047 h 578815"/>
              <a:gd name="connsiteX24" fmla="*/ 321922 w 578815"/>
              <a:gd name="connsiteY24" fmla="*/ 273078 h 578815"/>
              <a:gd name="connsiteX25" fmla="*/ 341267 w 578815"/>
              <a:gd name="connsiteY25" fmla="*/ 188734 h 578815"/>
              <a:gd name="connsiteX26" fmla="*/ 256923 w 578815"/>
              <a:gd name="connsiteY26" fmla="*/ 169389 h 578815"/>
              <a:gd name="connsiteX27" fmla="*/ 228234 w 578815"/>
              <a:gd name="connsiteY27" fmla="*/ 221261 h 578815"/>
              <a:gd name="connsiteX28" fmla="*/ 182514 w 578815"/>
              <a:gd name="connsiteY28" fmla="*/ 221261 h 578815"/>
              <a:gd name="connsiteX29" fmla="*/ 289382 w 578815"/>
              <a:gd name="connsiteY29" fmla="*/ 114312 h 578815"/>
              <a:gd name="connsiteX30" fmla="*/ 396331 w 578815"/>
              <a:gd name="connsiteY30" fmla="*/ 221181 h 578815"/>
              <a:gd name="connsiteX31" fmla="*/ 346267 w 578815"/>
              <a:gd name="connsiteY31" fmla="*/ 311764 h 578815"/>
              <a:gd name="connsiteX32" fmla="*/ 346267 w 578815"/>
              <a:gd name="connsiteY32" fmla="*/ 311779 h 57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8815" h="578815" fill="none" extrusionOk="0">
                <a:moveTo>
                  <a:pt x="289415" y="0"/>
                </a:moveTo>
                <a:cubicBezTo>
                  <a:pt x="151819" y="13186"/>
                  <a:pt x="3755" y="115234"/>
                  <a:pt x="0" y="289399"/>
                </a:cubicBezTo>
                <a:cubicBezTo>
                  <a:pt x="-1414" y="439318"/>
                  <a:pt x="136489" y="552550"/>
                  <a:pt x="289399" y="578815"/>
                </a:cubicBezTo>
                <a:cubicBezTo>
                  <a:pt x="419673" y="563560"/>
                  <a:pt x="612968" y="448830"/>
                  <a:pt x="578815" y="289415"/>
                </a:cubicBezTo>
                <a:cubicBezTo>
                  <a:pt x="578814" y="289405"/>
                  <a:pt x="578816" y="289390"/>
                  <a:pt x="578815" y="289384"/>
                </a:cubicBezTo>
                <a:cubicBezTo>
                  <a:pt x="544073" y="120970"/>
                  <a:pt x="446103" y="-1366"/>
                  <a:pt x="289659" y="0"/>
                </a:cubicBezTo>
                <a:cubicBezTo>
                  <a:pt x="289570" y="11"/>
                  <a:pt x="289530" y="8"/>
                  <a:pt x="289415" y="0"/>
                </a:cubicBezTo>
                <a:close/>
                <a:moveTo>
                  <a:pt x="319361" y="445587"/>
                </a:moveTo>
                <a:cubicBezTo>
                  <a:pt x="315877" y="452917"/>
                  <a:pt x="309271" y="460243"/>
                  <a:pt x="302597" y="462351"/>
                </a:cubicBezTo>
                <a:cubicBezTo>
                  <a:pt x="298181" y="464368"/>
                  <a:pt x="294711" y="465112"/>
                  <a:pt x="290337" y="464819"/>
                </a:cubicBezTo>
                <a:cubicBezTo>
                  <a:pt x="281687" y="466445"/>
                  <a:pt x="274311" y="460353"/>
                  <a:pt x="267895" y="455576"/>
                </a:cubicBezTo>
                <a:cubicBezTo>
                  <a:pt x="264958" y="452768"/>
                  <a:pt x="262096" y="448978"/>
                  <a:pt x="261122" y="445556"/>
                </a:cubicBezTo>
                <a:cubicBezTo>
                  <a:pt x="258844" y="441865"/>
                  <a:pt x="257812" y="436911"/>
                  <a:pt x="258645" y="433280"/>
                </a:cubicBezTo>
                <a:cubicBezTo>
                  <a:pt x="259722" y="424926"/>
                  <a:pt x="261586" y="417422"/>
                  <a:pt x="267895" y="410831"/>
                </a:cubicBezTo>
                <a:cubicBezTo>
                  <a:pt x="278786" y="395474"/>
                  <a:pt x="299304" y="399828"/>
                  <a:pt x="312574" y="410773"/>
                </a:cubicBezTo>
                <a:cubicBezTo>
                  <a:pt x="312595" y="410786"/>
                  <a:pt x="312613" y="410810"/>
                  <a:pt x="312633" y="410831"/>
                </a:cubicBezTo>
                <a:lnTo>
                  <a:pt x="312633" y="410831"/>
                </a:lnTo>
                <a:cubicBezTo>
                  <a:pt x="315745" y="413209"/>
                  <a:pt x="318276" y="417554"/>
                  <a:pt x="319407" y="420943"/>
                </a:cubicBezTo>
                <a:cubicBezTo>
                  <a:pt x="321788" y="424587"/>
                  <a:pt x="322151" y="429051"/>
                  <a:pt x="321883" y="433280"/>
                </a:cubicBezTo>
                <a:cubicBezTo>
                  <a:pt x="321638" y="437539"/>
                  <a:pt x="321612" y="441861"/>
                  <a:pt x="319361" y="445571"/>
                </a:cubicBezTo>
                <a:cubicBezTo>
                  <a:pt x="319361" y="445580"/>
                  <a:pt x="319361" y="445581"/>
                  <a:pt x="319361" y="445587"/>
                </a:cubicBezTo>
                <a:close/>
                <a:moveTo>
                  <a:pt x="346267" y="311779"/>
                </a:moveTo>
                <a:cubicBezTo>
                  <a:pt x="323084" y="328119"/>
                  <a:pt x="314062" y="341444"/>
                  <a:pt x="312275" y="371047"/>
                </a:cubicBezTo>
                <a:cubicBezTo>
                  <a:pt x="292103" y="372159"/>
                  <a:pt x="278972" y="368919"/>
                  <a:pt x="266555" y="371047"/>
                </a:cubicBezTo>
                <a:cubicBezTo>
                  <a:pt x="260625" y="334784"/>
                  <a:pt x="295006" y="292349"/>
                  <a:pt x="321922" y="273078"/>
                </a:cubicBezTo>
                <a:cubicBezTo>
                  <a:pt x="348624" y="257244"/>
                  <a:pt x="355658" y="215787"/>
                  <a:pt x="341267" y="188734"/>
                </a:cubicBezTo>
                <a:cubicBezTo>
                  <a:pt x="325973" y="161520"/>
                  <a:pt x="282041" y="148897"/>
                  <a:pt x="256923" y="169389"/>
                </a:cubicBezTo>
                <a:cubicBezTo>
                  <a:pt x="236274" y="182637"/>
                  <a:pt x="223645" y="202067"/>
                  <a:pt x="228234" y="221261"/>
                </a:cubicBezTo>
                <a:cubicBezTo>
                  <a:pt x="207958" y="219771"/>
                  <a:pt x="191977" y="219571"/>
                  <a:pt x="182514" y="221261"/>
                </a:cubicBezTo>
                <a:cubicBezTo>
                  <a:pt x="183369" y="160304"/>
                  <a:pt x="228494" y="102528"/>
                  <a:pt x="289382" y="114312"/>
                </a:cubicBezTo>
                <a:cubicBezTo>
                  <a:pt x="342466" y="116527"/>
                  <a:pt x="397988" y="155043"/>
                  <a:pt x="396331" y="221181"/>
                </a:cubicBezTo>
                <a:cubicBezTo>
                  <a:pt x="396396" y="252343"/>
                  <a:pt x="379002" y="294261"/>
                  <a:pt x="346267" y="311764"/>
                </a:cubicBezTo>
                <a:cubicBezTo>
                  <a:pt x="346268" y="311768"/>
                  <a:pt x="346267" y="311773"/>
                  <a:pt x="346267" y="311779"/>
                </a:cubicBezTo>
                <a:close/>
              </a:path>
              <a:path w="578815" h="578815" stroke="0" extrusionOk="0">
                <a:moveTo>
                  <a:pt x="289415" y="0"/>
                </a:moveTo>
                <a:cubicBezTo>
                  <a:pt x="120460" y="34833"/>
                  <a:pt x="944" y="96525"/>
                  <a:pt x="0" y="289399"/>
                </a:cubicBezTo>
                <a:cubicBezTo>
                  <a:pt x="-16307" y="418750"/>
                  <a:pt x="158184" y="605769"/>
                  <a:pt x="289399" y="578815"/>
                </a:cubicBezTo>
                <a:cubicBezTo>
                  <a:pt x="468028" y="583620"/>
                  <a:pt x="560463" y="459911"/>
                  <a:pt x="578815" y="289415"/>
                </a:cubicBezTo>
                <a:cubicBezTo>
                  <a:pt x="578816" y="289400"/>
                  <a:pt x="578815" y="289397"/>
                  <a:pt x="578815" y="289384"/>
                </a:cubicBezTo>
                <a:cubicBezTo>
                  <a:pt x="555444" y="98644"/>
                  <a:pt x="423346" y="266"/>
                  <a:pt x="289659" y="0"/>
                </a:cubicBezTo>
                <a:cubicBezTo>
                  <a:pt x="289591" y="5"/>
                  <a:pt x="289496" y="-10"/>
                  <a:pt x="289415" y="0"/>
                </a:cubicBezTo>
                <a:close/>
                <a:moveTo>
                  <a:pt x="319361" y="445587"/>
                </a:moveTo>
                <a:cubicBezTo>
                  <a:pt x="314542" y="452032"/>
                  <a:pt x="309743" y="459944"/>
                  <a:pt x="302597" y="462351"/>
                </a:cubicBezTo>
                <a:cubicBezTo>
                  <a:pt x="298931" y="464730"/>
                  <a:pt x="293746" y="464612"/>
                  <a:pt x="290337" y="464819"/>
                </a:cubicBezTo>
                <a:cubicBezTo>
                  <a:pt x="282435" y="463112"/>
                  <a:pt x="273495" y="460215"/>
                  <a:pt x="267895" y="455576"/>
                </a:cubicBezTo>
                <a:cubicBezTo>
                  <a:pt x="264798" y="453282"/>
                  <a:pt x="261743" y="449279"/>
                  <a:pt x="261122" y="445556"/>
                </a:cubicBezTo>
                <a:cubicBezTo>
                  <a:pt x="260346" y="441798"/>
                  <a:pt x="258026" y="438352"/>
                  <a:pt x="258645" y="433280"/>
                </a:cubicBezTo>
                <a:cubicBezTo>
                  <a:pt x="259351" y="423572"/>
                  <a:pt x="260623" y="415287"/>
                  <a:pt x="267895" y="410831"/>
                </a:cubicBezTo>
                <a:cubicBezTo>
                  <a:pt x="279407" y="400837"/>
                  <a:pt x="302600" y="398640"/>
                  <a:pt x="312574" y="410773"/>
                </a:cubicBezTo>
                <a:cubicBezTo>
                  <a:pt x="312591" y="410788"/>
                  <a:pt x="312608" y="410806"/>
                  <a:pt x="312633" y="410831"/>
                </a:cubicBezTo>
                <a:lnTo>
                  <a:pt x="312633" y="410831"/>
                </a:lnTo>
                <a:cubicBezTo>
                  <a:pt x="316031" y="413043"/>
                  <a:pt x="317891" y="417397"/>
                  <a:pt x="319407" y="420943"/>
                </a:cubicBezTo>
                <a:cubicBezTo>
                  <a:pt x="321662" y="425304"/>
                  <a:pt x="321613" y="428956"/>
                  <a:pt x="321883" y="433280"/>
                </a:cubicBezTo>
                <a:cubicBezTo>
                  <a:pt x="320879" y="437695"/>
                  <a:pt x="320048" y="441798"/>
                  <a:pt x="319361" y="445571"/>
                </a:cubicBezTo>
                <a:cubicBezTo>
                  <a:pt x="319361" y="445578"/>
                  <a:pt x="319361" y="445580"/>
                  <a:pt x="319361" y="445587"/>
                </a:cubicBezTo>
                <a:close/>
                <a:moveTo>
                  <a:pt x="346267" y="311779"/>
                </a:moveTo>
                <a:cubicBezTo>
                  <a:pt x="323096" y="321532"/>
                  <a:pt x="312485" y="346201"/>
                  <a:pt x="312275" y="371047"/>
                </a:cubicBezTo>
                <a:cubicBezTo>
                  <a:pt x="294662" y="370985"/>
                  <a:pt x="289041" y="370798"/>
                  <a:pt x="266555" y="371047"/>
                </a:cubicBezTo>
                <a:cubicBezTo>
                  <a:pt x="262237" y="328248"/>
                  <a:pt x="290611" y="284549"/>
                  <a:pt x="321922" y="273078"/>
                </a:cubicBezTo>
                <a:cubicBezTo>
                  <a:pt x="353244" y="254374"/>
                  <a:pt x="357229" y="217381"/>
                  <a:pt x="341267" y="188734"/>
                </a:cubicBezTo>
                <a:cubicBezTo>
                  <a:pt x="319765" y="156923"/>
                  <a:pt x="288268" y="149923"/>
                  <a:pt x="256923" y="169389"/>
                </a:cubicBezTo>
                <a:cubicBezTo>
                  <a:pt x="239297" y="179968"/>
                  <a:pt x="224328" y="197940"/>
                  <a:pt x="228234" y="221261"/>
                </a:cubicBezTo>
                <a:cubicBezTo>
                  <a:pt x="208787" y="220515"/>
                  <a:pt x="197499" y="220475"/>
                  <a:pt x="182514" y="221261"/>
                </a:cubicBezTo>
                <a:cubicBezTo>
                  <a:pt x="191232" y="151984"/>
                  <a:pt x="228904" y="109073"/>
                  <a:pt x="289382" y="114312"/>
                </a:cubicBezTo>
                <a:cubicBezTo>
                  <a:pt x="348888" y="122025"/>
                  <a:pt x="398117" y="158859"/>
                  <a:pt x="396331" y="221181"/>
                </a:cubicBezTo>
                <a:cubicBezTo>
                  <a:pt x="391899" y="262306"/>
                  <a:pt x="378981" y="289143"/>
                  <a:pt x="346267" y="311764"/>
                </a:cubicBezTo>
                <a:cubicBezTo>
                  <a:pt x="346267" y="311771"/>
                  <a:pt x="346267" y="311772"/>
                  <a:pt x="346267" y="311779"/>
                </a:cubicBezTo>
                <a:close/>
              </a:path>
            </a:pathLst>
          </a:custGeom>
          <a:solidFill>
            <a:schemeClr val="tx1">
              <a:lumMod val="50000"/>
              <a:lumOff val="50000"/>
            </a:schemeClr>
          </a:solidFill>
          <a:ln w="9525" cap="flat">
            <a:solidFill>
              <a:schemeClr val="tx1"/>
            </a:solidFill>
            <a:prstDash val="solid"/>
            <a:miter/>
            <a:extLst>
              <a:ext uri="{C807C97D-BFC1-408E-A445-0C87EB9F89A2}">
                <ask:lineSketchStyleProps xmlns:ask="http://schemas.microsoft.com/office/drawing/2018/sketchyshapes" sd="3582967651">
                  <a:custGeom>
                    <a:avLst/>
                    <a:gdLst>
                      <a:gd name="connsiteX0" fmla="*/ 361769 w 723519"/>
                      <a:gd name="connsiteY0" fmla="*/ 0 h 723519"/>
                      <a:gd name="connsiteX1" fmla="*/ 0 w 723519"/>
                      <a:gd name="connsiteY1" fmla="*/ 361750 h 723519"/>
                      <a:gd name="connsiteX2" fmla="*/ 361750 w 723519"/>
                      <a:gd name="connsiteY2" fmla="*/ 723519 h 723519"/>
                      <a:gd name="connsiteX3" fmla="*/ 723519 w 723519"/>
                      <a:gd name="connsiteY3" fmla="*/ 361769 h 723519"/>
                      <a:gd name="connsiteX4" fmla="*/ 723519 w 723519"/>
                      <a:gd name="connsiteY4" fmla="*/ 361731 h 723519"/>
                      <a:gd name="connsiteX5" fmla="*/ 362074 w 723519"/>
                      <a:gd name="connsiteY5" fmla="*/ 0 h 723519"/>
                      <a:gd name="connsiteX6" fmla="*/ 361769 w 723519"/>
                      <a:gd name="connsiteY6" fmla="*/ 0 h 723519"/>
                      <a:gd name="connsiteX7" fmla="*/ 399202 w 723519"/>
                      <a:gd name="connsiteY7" fmla="*/ 556984 h 723519"/>
                      <a:gd name="connsiteX8" fmla="*/ 378247 w 723519"/>
                      <a:gd name="connsiteY8" fmla="*/ 577939 h 723519"/>
                      <a:gd name="connsiteX9" fmla="*/ 362922 w 723519"/>
                      <a:gd name="connsiteY9" fmla="*/ 581025 h 723519"/>
                      <a:gd name="connsiteX10" fmla="*/ 334870 w 723519"/>
                      <a:gd name="connsiteY10" fmla="*/ 569471 h 723519"/>
                      <a:gd name="connsiteX11" fmla="*/ 326403 w 723519"/>
                      <a:gd name="connsiteY11" fmla="*/ 556946 h 723519"/>
                      <a:gd name="connsiteX12" fmla="*/ 323307 w 723519"/>
                      <a:gd name="connsiteY12" fmla="*/ 541601 h 723519"/>
                      <a:gd name="connsiteX13" fmla="*/ 334870 w 723519"/>
                      <a:gd name="connsiteY13" fmla="*/ 513540 h 723519"/>
                      <a:gd name="connsiteX14" fmla="*/ 390718 w 723519"/>
                      <a:gd name="connsiteY14" fmla="*/ 513467 h 723519"/>
                      <a:gd name="connsiteX15" fmla="*/ 390792 w 723519"/>
                      <a:gd name="connsiteY15" fmla="*/ 513540 h 723519"/>
                      <a:gd name="connsiteX16" fmla="*/ 390792 w 723519"/>
                      <a:gd name="connsiteY16" fmla="*/ 513540 h 723519"/>
                      <a:gd name="connsiteX17" fmla="*/ 399259 w 723519"/>
                      <a:gd name="connsiteY17" fmla="*/ 526180 h 723519"/>
                      <a:gd name="connsiteX18" fmla="*/ 402355 w 723519"/>
                      <a:gd name="connsiteY18" fmla="*/ 541601 h 723519"/>
                      <a:gd name="connsiteX19" fmla="*/ 399202 w 723519"/>
                      <a:gd name="connsiteY19" fmla="*/ 556965 h 723519"/>
                      <a:gd name="connsiteX20" fmla="*/ 432835 w 723519"/>
                      <a:gd name="connsiteY20" fmla="*/ 389725 h 723519"/>
                      <a:gd name="connsiteX21" fmla="*/ 390344 w 723519"/>
                      <a:gd name="connsiteY21" fmla="*/ 463810 h 723519"/>
                      <a:gd name="connsiteX22" fmla="*/ 333194 w 723519"/>
                      <a:gd name="connsiteY22" fmla="*/ 463810 h 723519"/>
                      <a:gd name="connsiteX23" fmla="*/ 402403 w 723519"/>
                      <a:gd name="connsiteY23" fmla="*/ 341348 h 723519"/>
                      <a:gd name="connsiteX24" fmla="*/ 426584 w 723519"/>
                      <a:gd name="connsiteY24" fmla="*/ 235918 h 723519"/>
                      <a:gd name="connsiteX25" fmla="*/ 321154 w 723519"/>
                      <a:gd name="connsiteY25" fmla="*/ 211737 h 723519"/>
                      <a:gd name="connsiteX26" fmla="*/ 285293 w 723519"/>
                      <a:gd name="connsiteY26" fmla="*/ 276577 h 723519"/>
                      <a:gd name="connsiteX27" fmla="*/ 228143 w 723519"/>
                      <a:gd name="connsiteY27" fmla="*/ 276577 h 723519"/>
                      <a:gd name="connsiteX28" fmla="*/ 361728 w 723519"/>
                      <a:gd name="connsiteY28" fmla="*/ 142891 h 723519"/>
                      <a:gd name="connsiteX29" fmla="*/ 495414 w 723519"/>
                      <a:gd name="connsiteY29" fmla="*/ 276477 h 723519"/>
                      <a:gd name="connsiteX30" fmla="*/ 432835 w 723519"/>
                      <a:gd name="connsiteY30" fmla="*/ 389706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23519" h="723519">
                        <a:moveTo>
                          <a:pt x="361769" y="0"/>
                        </a:moveTo>
                        <a:cubicBezTo>
                          <a:pt x="161975" y="-5"/>
                          <a:pt x="5" y="161956"/>
                          <a:pt x="0" y="361750"/>
                        </a:cubicBezTo>
                        <a:cubicBezTo>
                          <a:pt x="-5" y="561545"/>
                          <a:pt x="161955" y="723513"/>
                          <a:pt x="361750" y="723519"/>
                        </a:cubicBezTo>
                        <a:cubicBezTo>
                          <a:pt x="561544" y="723524"/>
                          <a:pt x="723514" y="561564"/>
                          <a:pt x="723519" y="361769"/>
                        </a:cubicBezTo>
                        <a:cubicBezTo>
                          <a:pt x="723519" y="361757"/>
                          <a:pt x="723519" y="361743"/>
                          <a:pt x="723519" y="361731"/>
                        </a:cubicBezTo>
                        <a:cubicBezTo>
                          <a:pt x="723598" y="162032"/>
                          <a:pt x="561773" y="79"/>
                          <a:pt x="362074" y="0"/>
                        </a:cubicBezTo>
                        <a:cubicBezTo>
                          <a:pt x="361972" y="0"/>
                          <a:pt x="361871" y="0"/>
                          <a:pt x="361769" y="0"/>
                        </a:cubicBezTo>
                        <a:close/>
                        <a:moveTo>
                          <a:pt x="399202" y="556984"/>
                        </a:moveTo>
                        <a:cubicBezTo>
                          <a:pt x="395173" y="566404"/>
                          <a:pt x="387668" y="573910"/>
                          <a:pt x="378247" y="577939"/>
                        </a:cubicBezTo>
                        <a:cubicBezTo>
                          <a:pt x="373402" y="580000"/>
                          <a:pt x="368187" y="581051"/>
                          <a:pt x="362922" y="581025"/>
                        </a:cubicBezTo>
                        <a:cubicBezTo>
                          <a:pt x="352409" y="581045"/>
                          <a:pt x="342319" y="576889"/>
                          <a:pt x="334870" y="569471"/>
                        </a:cubicBezTo>
                        <a:cubicBezTo>
                          <a:pt x="331278" y="565872"/>
                          <a:pt x="328404" y="561622"/>
                          <a:pt x="326403" y="556946"/>
                        </a:cubicBezTo>
                        <a:cubicBezTo>
                          <a:pt x="324331" y="552097"/>
                          <a:pt x="323278" y="546874"/>
                          <a:pt x="323307" y="541601"/>
                        </a:cubicBezTo>
                        <a:cubicBezTo>
                          <a:pt x="323281" y="531083"/>
                          <a:pt x="327442" y="520987"/>
                          <a:pt x="334870" y="513540"/>
                        </a:cubicBezTo>
                        <a:cubicBezTo>
                          <a:pt x="350272" y="498099"/>
                          <a:pt x="375276" y="498065"/>
                          <a:pt x="390718" y="513467"/>
                        </a:cubicBezTo>
                        <a:cubicBezTo>
                          <a:pt x="390743" y="513492"/>
                          <a:pt x="390767" y="513516"/>
                          <a:pt x="390792" y="513540"/>
                        </a:cubicBezTo>
                        <a:lnTo>
                          <a:pt x="390792" y="513540"/>
                        </a:lnTo>
                        <a:cubicBezTo>
                          <a:pt x="394405" y="517167"/>
                          <a:pt x="397280" y="521460"/>
                          <a:pt x="399259" y="526180"/>
                        </a:cubicBezTo>
                        <a:cubicBezTo>
                          <a:pt x="401323" y="531059"/>
                          <a:pt x="402376" y="536304"/>
                          <a:pt x="402355" y="541601"/>
                        </a:cubicBezTo>
                        <a:cubicBezTo>
                          <a:pt x="402367" y="546885"/>
                          <a:pt x="401294" y="552114"/>
                          <a:pt x="399202" y="556965"/>
                        </a:cubicBezTo>
                        <a:close/>
                        <a:moveTo>
                          <a:pt x="432835" y="389725"/>
                        </a:moveTo>
                        <a:cubicBezTo>
                          <a:pt x="406817" y="405415"/>
                          <a:pt x="390748" y="433430"/>
                          <a:pt x="390344" y="463810"/>
                        </a:cubicBezTo>
                        <a:lnTo>
                          <a:pt x="333194" y="463810"/>
                        </a:lnTo>
                        <a:cubicBezTo>
                          <a:pt x="333534" y="413768"/>
                          <a:pt x="359708" y="367454"/>
                          <a:pt x="402403" y="341348"/>
                        </a:cubicBezTo>
                        <a:cubicBezTo>
                          <a:pt x="438194" y="318911"/>
                          <a:pt x="449020" y="271709"/>
                          <a:pt x="426584" y="235918"/>
                        </a:cubicBezTo>
                        <a:cubicBezTo>
                          <a:pt x="404148" y="200127"/>
                          <a:pt x="356946" y="189301"/>
                          <a:pt x="321154" y="211737"/>
                        </a:cubicBezTo>
                        <a:cubicBezTo>
                          <a:pt x="298831" y="225731"/>
                          <a:pt x="285280" y="250229"/>
                          <a:pt x="285293" y="276577"/>
                        </a:cubicBezTo>
                        <a:lnTo>
                          <a:pt x="228143" y="276577"/>
                        </a:lnTo>
                        <a:cubicBezTo>
                          <a:pt x="228115" y="202772"/>
                          <a:pt x="287923" y="142919"/>
                          <a:pt x="361728" y="142891"/>
                        </a:cubicBezTo>
                        <a:cubicBezTo>
                          <a:pt x="435533" y="142864"/>
                          <a:pt x="495387" y="202671"/>
                          <a:pt x="495414" y="276477"/>
                        </a:cubicBezTo>
                        <a:cubicBezTo>
                          <a:pt x="495431" y="322475"/>
                          <a:pt x="471791" y="365248"/>
                          <a:pt x="432835" y="389706"/>
                        </a:cubicBezTo>
                        <a:close/>
                      </a:path>
                    </a:pathLst>
                  </a:custGeom>
                  <ask:type>
                    <ask:lineSketchFreehand/>
                  </ask:type>
                </ask:lineSketchStyleProps>
              </a:ext>
            </a:extLst>
          </a:ln>
        </p:spPr>
        <p:txBody>
          <a:bodyPr rtlCol="0" anchor="ctr"/>
          <a:lstStyle/>
          <a:p>
            <a:endParaRPr lang="en-US"/>
          </a:p>
        </p:txBody>
      </p:sp>
      <p:sp>
        <p:nvSpPr>
          <p:cNvPr id="99" name="Oval 98">
            <a:extLst>
              <a:ext uri="{FF2B5EF4-FFF2-40B4-BE49-F238E27FC236}">
                <a16:creationId xmlns:a16="http://schemas.microsoft.com/office/drawing/2014/main" id="{3F99D002-223F-C629-B6F6-68B390890823}"/>
              </a:ext>
            </a:extLst>
          </p:cNvPr>
          <p:cNvSpPr/>
          <p:nvPr/>
        </p:nvSpPr>
        <p:spPr>
          <a:xfrm>
            <a:off x="8035791" y="4193851"/>
            <a:ext cx="1489209" cy="566259"/>
          </a:xfrm>
          <a:prstGeom prst="ellipse">
            <a:avLst/>
          </a:prstGeom>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$.004798</a:t>
            </a:r>
          </a:p>
        </p:txBody>
      </p:sp>
      <p:sp>
        <p:nvSpPr>
          <p:cNvPr id="102" name="TextBox 101">
            <a:extLst>
              <a:ext uri="{FF2B5EF4-FFF2-40B4-BE49-F238E27FC236}">
                <a16:creationId xmlns:a16="http://schemas.microsoft.com/office/drawing/2014/main" id="{12670EC0-2897-BEA2-7F55-75456D1FECED}"/>
              </a:ext>
            </a:extLst>
          </p:cNvPr>
          <p:cNvSpPr txBox="1"/>
          <p:nvPr/>
        </p:nvSpPr>
        <p:spPr>
          <a:xfrm>
            <a:off x="6928798" y="1572131"/>
            <a:ext cx="2240951" cy="369332"/>
          </a:xfrm>
          <a:prstGeom prst="rect">
            <a:avLst/>
          </a:prstGeom>
          <a:noFill/>
        </p:spPr>
        <p:txBody>
          <a:bodyPr wrap="square" rtlCol="0">
            <a:spAutoFit/>
          </a:bodyPr>
          <a:lstStyle/>
          <a:p>
            <a:endParaRPr lang="en-US" dirty="0"/>
          </a:p>
        </p:txBody>
      </p:sp>
      <p:sp>
        <p:nvSpPr>
          <p:cNvPr id="103" name="Rectangle: Rounded Corners 102">
            <a:extLst>
              <a:ext uri="{FF2B5EF4-FFF2-40B4-BE49-F238E27FC236}">
                <a16:creationId xmlns:a16="http://schemas.microsoft.com/office/drawing/2014/main" id="{34C53C1C-8244-22E2-6B19-CEDAF88D56BA}"/>
              </a:ext>
            </a:extLst>
          </p:cNvPr>
          <p:cNvSpPr/>
          <p:nvPr/>
        </p:nvSpPr>
        <p:spPr>
          <a:xfrm>
            <a:off x="602843" y="4013388"/>
            <a:ext cx="1730035" cy="864918"/>
          </a:xfrm>
          <a:prstGeom prst="roundRect">
            <a:avLst/>
          </a:prstGeom>
          <a:solidFill>
            <a:schemeClr val="accent2">
              <a:lumMod val="20000"/>
              <a:lumOff val="80000"/>
            </a:schemeClr>
          </a:solidFill>
          <a:effectLst/>
        </p:spPr>
        <p:txBody>
          <a:bodyPr wrap="square">
            <a:spAutoFit/>
          </a:bodyPr>
          <a:lstStyle/>
          <a:p>
            <a:pPr algn="ctr">
              <a:buClr>
                <a:srgbClr val="C00000"/>
              </a:buClr>
            </a:pPr>
            <a:r>
              <a:rPr lang="en-US" sz="1120" b="1" dirty="0">
                <a:latin typeface="Roboto Bold" pitchFamily="2" charset="0"/>
                <a:ea typeface="Roboto Bold" pitchFamily="2" charset="0"/>
              </a:rPr>
              <a:t>Fiscal years </a:t>
            </a:r>
          </a:p>
          <a:p>
            <a:pPr algn="ctr">
              <a:buClr>
                <a:srgbClr val="C00000"/>
              </a:buClr>
            </a:pPr>
            <a:r>
              <a:rPr lang="en-US" sz="1120" b="1" dirty="0">
                <a:latin typeface="Roboto Bold" pitchFamily="2" charset="0"/>
                <a:ea typeface="Roboto Bold" pitchFamily="2" charset="0"/>
              </a:rPr>
              <a:t>2011-2022, 2025:</a:t>
            </a:r>
          </a:p>
          <a:p>
            <a:pPr algn="ctr">
              <a:buClr>
                <a:srgbClr val="C00000"/>
              </a:buClr>
            </a:pPr>
            <a:r>
              <a:rPr lang="en-US" sz="1120" b="1" dirty="0">
                <a:latin typeface="Roboto Bold" pitchFamily="2" charset="0"/>
                <a:ea typeface="Roboto Bold" pitchFamily="2" charset="0"/>
              </a:rPr>
              <a:t>BELOW the Effective Tax Rate or NNRR</a:t>
            </a:r>
            <a:endParaRPr lang="en-US" sz="880" b="1" dirty="0">
              <a:latin typeface="Roboto Light" pitchFamily="2" charset="0"/>
              <a:ea typeface="Roboto Light" pitchFamily="2" charset="0"/>
            </a:endParaRPr>
          </a:p>
        </p:txBody>
      </p:sp>
      <p:sp>
        <p:nvSpPr>
          <p:cNvPr id="104" name="Rectangle 103">
            <a:extLst>
              <a:ext uri="{FF2B5EF4-FFF2-40B4-BE49-F238E27FC236}">
                <a16:creationId xmlns:a16="http://schemas.microsoft.com/office/drawing/2014/main" id="{664E3C68-7177-6DAE-2102-08ACD178011A}"/>
              </a:ext>
            </a:extLst>
          </p:cNvPr>
          <p:cNvSpPr/>
          <p:nvPr/>
        </p:nvSpPr>
        <p:spPr>
          <a:xfrm>
            <a:off x="7170993" y="4871121"/>
            <a:ext cx="760050" cy="880241"/>
          </a:xfrm>
          <a:prstGeom prst="rect">
            <a:avLst/>
          </a:prstGeom>
        </p:spPr>
        <p:txBody>
          <a:bodyPr wrap="square">
            <a:spAutoFit/>
          </a:bodyPr>
          <a:lstStyle/>
          <a:p>
            <a:pPr algn="ctr">
              <a:buClr>
                <a:srgbClr val="C00000"/>
              </a:buClr>
            </a:pPr>
            <a:r>
              <a:rPr lang="en-US" sz="1280" dirty="0">
                <a:latin typeface="Aptos Display" panose="020B0004020202020204" pitchFamily="34" charset="0"/>
                <a:ea typeface="Roboto Bold" pitchFamily="2" charset="0"/>
              </a:rPr>
              <a:t>Below</a:t>
            </a:r>
          </a:p>
          <a:p>
            <a:pPr algn="ctr">
              <a:buClr>
                <a:srgbClr val="C00000"/>
              </a:buClr>
            </a:pPr>
            <a:r>
              <a:rPr lang="en-US" sz="1280" dirty="0">
                <a:latin typeface="Aptos Display" panose="020B0004020202020204" pitchFamily="34" charset="0"/>
                <a:ea typeface="Roboto Bold" pitchFamily="2" charset="0"/>
              </a:rPr>
              <a:t>No New Revenue Tax Rate</a:t>
            </a:r>
          </a:p>
        </p:txBody>
      </p:sp>
      <p:sp>
        <p:nvSpPr>
          <p:cNvPr id="105" name="TextBox 104">
            <a:extLst>
              <a:ext uri="{FF2B5EF4-FFF2-40B4-BE49-F238E27FC236}">
                <a16:creationId xmlns:a16="http://schemas.microsoft.com/office/drawing/2014/main" id="{F4D01220-E3E1-C8A7-969A-A8FF20B3D061}"/>
              </a:ext>
            </a:extLst>
          </p:cNvPr>
          <p:cNvSpPr txBox="1"/>
          <p:nvPr/>
        </p:nvSpPr>
        <p:spPr>
          <a:xfrm>
            <a:off x="6928798" y="1572131"/>
            <a:ext cx="2240951" cy="369332"/>
          </a:xfrm>
          <a:prstGeom prst="rect">
            <a:avLst/>
          </a:prstGeom>
          <a:noFill/>
        </p:spPr>
        <p:txBody>
          <a:bodyPr wrap="square" rtlCol="0">
            <a:spAutoFit/>
          </a:bodyPr>
          <a:lstStyle/>
          <a:p>
            <a:endParaRPr lang="en-US" dirty="0"/>
          </a:p>
        </p:txBody>
      </p:sp>
      <p:sp>
        <p:nvSpPr>
          <p:cNvPr id="106" name="TextBox 105">
            <a:extLst>
              <a:ext uri="{FF2B5EF4-FFF2-40B4-BE49-F238E27FC236}">
                <a16:creationId xmlns:a16="http://schemas.microsoft.com/office/drawing/2014/main" id="{38928E8A-EE8A-6068-849E-57D68B7CC01F}"/>
              </a:ext>
            </a:extLst>
          </p:cNvPr>
          <p:cNvSpPr txBox="1"/>
          <p:nvPr/>
        </p:nvSpPr>
        <p:spPr>
          <a:xfrm>
            <a:off x="123579" y="853136"/>
            <a:ext cx="9105685" cy="646331"/>
          </a:xfrm>
          <a:prstGeom prst="rect">
            <a:avLst/>
          </a:prstGeom>
          <a:solidFill>
            <a:schemeClr val="accent4">
              <a:lumMod val="20000"/>
              <a:lumOff val="80000"/>
            </a:schemeClr>
          </a:solidFill>
        </p:spPr>
        <p:txBody>
          <a:bodyPr wrap="square" rtlCol="0">
            <a:spAutoFit/>
          </a:bodyPr>
          <a:lstStyle/>
          <a:p>
            <a:r>
              <a:rPr lang="en-US" dirty="0">
                <a:latin typeface="Aptos Display" panose="020B0004020202020204" pitchFamily="34" charset="0"/>
              </a:rPr>
              <a:t>Levies </a:t>
            </a:r>
            <a:r>
              <a:rPr lang="en-US" b="1" dirty="0">
                <a:latin typeface="Aptos Display" panose="020B0004020202020204" pitchFamily="34" charset="0"/>
              </a:rPr>
              <a:t>same tax revenue </a:t>
            </a:r>
            <a:r>
              <a:rPr lang="en-US" dirty="0">
                <a:latin typeface="Aptos Display" panose="020B0004020202020204" pitchFamily="34" charset="0"/>
              </a:rPr>
              <a:t>as last year with this year’s property values</a:t>
            </a:r>
          </a:p>
          <a:p>
            <a:r>
              <a:rPr lang="en-US" dirty="0">
                <a:solidFill>
                  <a:schemeClr val="accent2"/>
                </a:solidFill>
                <a:latin typeface="Aptos Display" panose="020B0004020202020204" pitchFamily="34" charset="0"/>
              </a:rPr>
              <a:t>= No New Revenue Rate (NNRR)</a:t>
            </a:r>
            <a:endParaRPr lang="en-US" dirty="0">
              <a:latin typeface="Aptos Display" panose="020B0004020202020204" pitchFamily="34" charset="0"/>
            </a:endParaRPr>
          </a:p>
        </p:txBody>
      </p:sp>
      <p:sp>
        <p:nvSpPr>
          <p:cNvPr id="107" name="TextBox 106">
            <a:extLst>
              <a:ext uri="{FF2B5EF4-FFF2-40B4-BE49-F238E27FC236}">
                <a16:creationId xmlns:a16="http://schemas.microsoft.com/office/drawing/2014/main" id="{96436F63-67F2-75E1-B018-70178F0611A8}"/>
              </a:ext>
            </a:extLst>
          </p:cNvPr>
          <p:cNvSpPr txBox="1"/>
          <p:nvPr/>
        </p:nvSpPr>
        <p:spPr>
          <a:xfrm>
            <a:off x="2946709" y="1939993"/>
            <a:ext cx="5213775" cy="369332"/>
          </a:xfrm>
          <a:prstGeom prst="rect">
            <a:avLst/>
          </a:prstGeom>
          <a:solidFill>
            <a:schemeClr val="accent4">
              <a:lumMod val="20000"/>
              <a:lumOff val="80000"/>
            </a:schemeClr>
          </a:solidFill>
        </p:spPr>
        <p:txBody>
          <a:bodyPr wrap="square" rtlCol="0">
            <a:spAutoFit/>
          </a:bodyPr>
          <a:lstStyle/>
          <a:p>
            <a:r>
              <a:rPr lang="en-US" dirty="0">
                <a:latin typeface="Aptos Display" panose="020B0004020202020204" pitchFamily="34" charset="0"/>
              </a:rPr>
              <a:t>NNRR +8% = Voter Approval Rate </a:t>
            </a:r>
          </a:p>
        </p:txBody>
      </p:sp>
      <p:sp>
        <p:nvSpPr>
          <p:cNvPr id="108" name="TextBox 107">
            <a:extLst>
              <a:ext uri="{FF2B5EF4-FFF2-40B4-BE49-F238E27FC236}">
                <a16:creationId xmlns:a16="http://schemas.microsoft.com/office/drawing/2014/main" id="{15D09724-D09C-1231-E411-26E62D8F6098}"/>
              </a:ext>
            </a:extLst>
          </p:cNvPr>
          <p:cNvSpPr txBox="1"/>
          <p:nvPr/>
        </p:nvSpPr>
        <p:spPr>
          <a:xfrm>
            <a:off x="7645013" y="1933070"/>
            <a:ext cx="2240951" cy="646331"/>
          </a:xfrm>
          <a:prstGeom prst="rect">
            <a:avLst/>
          </a:prstGeom>
          <a:noFill/>
        </p:spPr>
        <p:txBody>
          <a:bodyPr wrap="square" rtlCol="0">
            <a:spAutoFit/>
          </a:bodyPr>
          <a:lstStyle/>
          <a:p>
            <a:r>
              <a:rPr lang="en-US" dirty="0">
                <a:solidFill>
                  <a:schemeClr val="accent2"/>
                </a:solidFill>
              </a:rPr>
              <a:t>REQUIRES ELECTION</a:t>
            </a:r>
          </a:p>
        </p:txBody>
      </p:sp>
      <p:pic>
        <p:nvPicPr>
          <p:cNvPr id="115" name="Picture 114" descr="A black and white sign with white text&#10;&#10;AI-generated content may be incorrect.">
            <a:extLst>
              <a:ext uri="{FF2B5EF4-FFF2-40B4-BE49-F238E27FC236}">
                <a16:creationId xmlns:a16="http://schemas.microsoft.com/office/drawing/2014/main" id="{5147BE44-0349-3E33-7301-71105A495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143" y="5058337"/>
            <a:ext cx="1553682" cy="422178"/>
          </a:xfrm>
          <a:prstGeom prst="rect">
            <a:avLst/>
          </a:prstGeom>
        </p:spPr>
      </p:pic>
      <p:sp>
        <p:nvSpPr>
          <p:cNvPr id="2" name="Oval 34">
            <a:extLst>
              <a:ext uri="{FF2B5EF4-FFF2-40B4-BE49-F238E27FC236}">
                <a16:creationId xmlns:a16="http://schemas.microsoft.com/office/drawing/2014/main" id="{BDDF1839-D62D-53C8-58EF-57B48E670615}"/>
              </a:ext>
            </a:extLst>
          </p:cNvPr>
          <p:cNvSpPr/>
          <p:nvPr/>
        </p:nvSpPr>
        <p:spPr bwMode="auto">
          <a:xfrm>
            <a:off x="9229264" y="5668851"/>
            <a:ext cx="416966" cy="292608"/>
          </a:xfrm>
          <a:prstGeom prst="roundRect">
            <a:avLst/>
          </a:prstGeom>
          <a:solidFill>
            <a:schemeClr val="bg2">
              <a:lumMod val="90000"/>
            </a:schemeClr>
          </a:solidFill>
          <a:ln>
            <a:noFill/>
          </a:ln>
        </p:spPr>
        <p:txBody>
          <a:bodyPr vert="horz" wrap="square" lIns="48768" tIns="24384" rIns="48768" bIns="24384" numCol="1" anchor="ctr" anchorCtr="0" compatLnSpc="1">
            <a:prstTxWarp prst="textNoShape">
              <a:avLst/>
            </a:prstTxWarp>
          </a:bodyPr>
          <a:lstStyle/>
          <a:p>
            <a:pPr algn="ctr"/>
            <a:r>
              <a:rPr lang="fr-FR" sz="1280" b="1" dirty="0"/>
              <a:t>FY</a:t>
            </a:r>
          </a:p>
        </p:txBody>
      </p:sp>
      <p:grpSp>
        <p:nvGrpSpPr>
          <p:cNvPr id="4" name="Group 3">
            <a:extLst>
              <a:ext uri="{FF2B5EF4-FFF2-40B4-BE49-F238E27FC236}">
                <a16:creationId xmlns:a16="http://schemas.microsoft.com/office/drawing/2014/main" id="{D31FAC83-359F-75EC-CAFD-80BE1226F84E}"/>
              </a:ext>
            </a:extLst>
          </p:cNvPr>
          <p:cNvGrpSpPr/>
          <p:nvPr/>
        </p:nvGrpSpPr>
        <p:grpSpPr>
          <a:xfrm>
            <a:off x="9043245" y="6686377"/>
            <a:ext cx="449582" cy="472526"/>
            <a:chOff x="8618618" y="5027264"/>
            <a:chExt cx="502470" cy="627931"/>
          </a:xfrm>
        </p:grpSpPr>
        <p:sp>
          <p:nvSpPr>
            <p:cNvPr id="5" name="Oval 4">
              <a:extLst>
                <a:ext uri="{FF2B5EF4-FFF2-40B4-BE49-F238E27FC236}">
                  <a16:creationId xmlns:a16="http://schemas.microsoft.com/office/drawing/2014/main" id="{EE04F999-2D04-CF6E-7194-DBCB7EF34F94}"/>
                </a:ext>
              </a:extLst>
            </p:cNvPr>
            <p:cNvSpPr/>
            <p:nvPr/>
          </p:nvSpPr>
          <p:spPr>
            <a:xfrm>
              <a:off x="8618618" y="5027264"/>
              <a:ext cx="491226" cy="627931"/>
            </a:xfrm>
            <a:prstGeom prst="ellipse">
              <a:avLst/>
            </a:prstGeom>
            <a:solidFill>
              <a:srgbClr val="FF9933"/>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dirty="0"/>
            </a:p>
          </p:txBody>
        </p:sp>
        <p:sp>
          <p:nvSpPr>
            <p:cNvPr id="6" name="Slide Number Placeholder 1">
              <a:extLst>
                <a:ext uri="{FF2B5EF4-FFF2-40B4-BE49-F238E27FC236}">
                  <a16:creationId xmlns:a16="http://schemas.microsoft.com/office/drawing/2014/main" id="{33881AB5-8D1A-5897-2592-0E958252E261}"/>
                </a:ext>
              </a:extLst>
            </p:cNvPr>
            <p:cNvSpPr txBox="1">
              <a:spLocks/>
            </p:cNvSpPr>
            <p:nvPr/>
          </p:nvSpPr>
          <p:spPr>
            <a:xfrm>
              <a:off x="8674100" y="5124448"/>
              <a:ext cx="446988" cy="365125"/>
            </a:xfrm>
            <a:prstGeom prst="rect">
              <a:avLst/>
            </a:prstGeom>
            <a:solidFill>
              <a:srgbClr val="FF9933"/>
            </a:solidFill>
            <a:ln>
              <a:noFill/>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600"/>
                <a:pPr/>
                <a:t>6</a:t>
              </a:fld>
              <a:endParaRPr lang="en-US" sz="1600" dirty="0"/>
            </a:p>
          </p:txBody>
        </p:sp>
      </p:grpSp>
    </p:spTree>
    <p:custDataLst>
      <p:tags r:id="rId1"/>
    </p:custDataLst>
    <p:extLst>
      <p:ext uri="{BB962C8B-B14F-4D97-AF65-F5344CB8AC3E}">
        <p14:creationId xmlns:p14="http://schemas.microsoft.com/office/powerpoint/2010/main" val="162720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49206 -0.29375 L -0.49206 -0.29351 C -0.49023 -0.29305 -0.48724 -0.29305 -0.48646 -0.29097 C -0.47135 -0.2824 -0.47891 -0.28703 -0.47305 -0.28125 C -0.46771 -0.27615 -0.45299 -0.26435 -0.44648 -0.25879 C -0.44232 -0.25555 -0.43802 -0.25092 -0.43398 -0.24884 C -0.42995 -0.24699 -0.42253 -0.25092 -0.41497 -0.24745 C -0.40794 -0.24421 -0.40104 -0.2324 -0.39609 -0.22523 C -0.39023 -0.21851 -0.38854 -0.20162 -0.38112 -0.19444 C -0.37318 -0.18773 -0.35469 -0.18773 -0.34349 -0.18426 C -0.33594 -0.18171 -0.32461 -0.17754 -0.31849 -0.17453 C -0.31094 -0.17083 -0.30573 -0.14004 -0.29974 -0.13541 C -0.2849 -0.12569 -0.2793 -0.13125 -0.27148 -0.12523 C -0.26068 -0.12268 -0.24935 -0.13078 -0.23867 -0.12708 C -0.23112 -0.12453 -0.22669 -0.11481 -0.21927 -0.10671 C -0.21172 -0.10301 -0.20794 -0.08495 -0.19687 -0.07986 C -0.18529 -0.07176 -0.16315 -0.07893 -0.15521 -0.07569 C -0.1401 -0.0706 -0.14388 -0.03981 -0.12891 -0.03564 C -0.11758 -0.03009 -0.08763 -0.0375 -0.08008 -0.03495 C -0.06628 -0.02754 -0.05495 -0.00694 -0.04505 -0.00023 C -0.02721 0.00186 -0.02096 -0.00694 -0.01654 -0.00393 C -0.00911 0.00024 -0.00091 0.00533 0.00625 0.01042 C 0.00872 0.0125 0.01797 0.0213 0.02396 0.02593 C 0.02904 0.03056 0.02917 0.04028 0.03893 0.05417 C 0.0556 0.06088 0.05938 0.05579 0.07018 0.05834 C 0.07813 0.06088 0.07643 0.05625 0.08945 0.06088 C 0.103 0.0794 0.10456 0.09005 0.11523 0.0963 C 0.12331 0.10047 0.1405 0.10602 0.14974 0.11065 C 0.15339 0.11366 0.16471 0.12037 0.17044 0.12338 " pathEditMode="relative" rAng="0" ptsTypes="AAAAAAAAAAAAAAAAAAAAAAAAAAAAA">
                                      <p:cBhvr>
                                        <p:cTn id="6" dur="5200" fill="hold"/>
                                        <p:tgtEl>
                                          <p:spTgt spid="30"/>
                                        </p:tgtEl>
                                        <p:attrNameLst>
                                          <p:attrName>ppt_x</p:attrName>
                                          <p:attrName>ppt_y</p:attrName>
                                        </p:attrNameLst>
                                      </p:cBhvr>
                                      <p:rCtr x="33125" y="20856"/>
                                    </p:animMotion>
                                  </p:childTnLst>
                                </p:cTn>
                              </p:par>
                              <p:par>
                                <p:cTn id="7" presetID="22" presetClass="entr" presetSubtype="4" fill="hold" nodeType="withEffect">
                                  <p:stCondLst>
                                    <p:cond delay="470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00"/>
                                        <p:tgtEl>
                                          <p:spTgt spid="33"/>
                                        </p:tgtEl>
                                      </p:cBhvr>
                                    </p:animEffect>
                                  </p:childTnLst>
                                </p:cTn>
                              </p:par>
                              <p:par>
                                <p:cTn id="10" presetID="22" presetClass="exit" presetSubtype="4" fill="hold" nodeType="withEffect">
                                  <p:stCondLst>
                                    <p:cond delay="4700"/>
                                  </p:stCondLst>
                                  <p:childTnLst>
                                    <p:animEffect transition="out" filter="wipe(down)">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3"/>
                                        </p:tgtEl>
                                      </p:cBhvr>
                                    </p:animEffect>
                                    <p:set>
                                      <p:cBhvr>
                                        <p:cTn id="17" dur="1" fill="hold">
                                          <p:stCondLst>
                                            <p:cond delay="499"/>
                                          </p:stCondLst>
                                        </p:cTn>
                                        <p:tgtEl>
                                          <p:spTgt spid="33"/>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0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7"/>
                                        </p:tgtEl>
                                        <p:attrNameLst>
                                          <p:attrName>style.visibility</p:attrName>
                                        </p:attrNameLst>
                                      </p:cBhvr>
                                      <p:to>
                                        <p:strVal val="visible"/>
                                      </p:to>
                                    </p:set>
                                  </p:childTnLst>
                                </p:cTn>
                              </p:par>
                              <p:par>
                                <p:cTn id="28" presetID="31" presetClass="entr" presetSubtype="0" fill="hold" grpId="0" nodeType="withEffect">
                                  <p:stCondLst>
                                    <p:cond delay="200"/>
                                  </p:stCondLst>
                                  <p:childTnLst>
                                    <p:set>
                                      <p:cBhvr>
                                        <p:cTn id="29" dur="1" fill="hold">
                                          <p:stCondLst>
                                            <p:cond delay="0"/>
                                          </p:stCondLst>
                                        </p:cTn>
                                        <p:tgtEl>
                                          <p:spTgt spid="108"/>
                                        </p:tgtEl>
                                        <p:attrNameLst>
                                          <p:attrName>style.visibility</p:attrName>
                                        </p:attrNameLst>
                                      </p:cBhvr>
                                      <p:to>
                                        <p:strVal val="visible"/>
                                      </p:to>
                                    </p:set>
                                    <p:anim calcmode="lin" valueType="num">
                                      <p:cBhvr>
                                        <p:cTn id="30" dur="1000" fill="hold"/>
                                        <p:tgtEl>
                                          <p:spTgt spid="108"/>
                                        </p:tgtEl>
                                        <p:attrNameLst>
                                          <p:attrName>ppt_w</p:attrName>
                                        </p:attrNameLst>
                                      </p:cBhvr>
                                      <p:tavLst>
                                        <p:tav tm="0">
                                          <p:val>
                                            <p:fltVal val="0"/>
                                          </p:val>
                                        </p:tav>
                                        <p:tav tm="100000">
                                          <p:val>
                                            <p:strVal val="#ppt_w"/>
                                          </p:val>
                                        </p:tav>
                                      </p:tavLst>
                                    </p:anim>
                                    <p:anim calcmode="lin" valueType="num">
                                      <p:cBhvr>
                                        <p:cTn id="31" dur="1000" fill="hold"/>
                                        <p:tgtEl>
                                          <p:spTgt spid="108"/>
                                        </p:tgtEl>
                                        <p:attrNameLst>
                                          <p:attrName>ppt_h</p:attrName>
                                        </p:attrNameLst>
                                      </p:cBhvr>
                                      <p:tavLst>
                                        <p:tav tm="0">
                                          <p:val>
                                            <p:fltVal val="0"/>
                                          </p:val>
                                        </p:tav>
                                        <p:tav tm="100000">
                                          <p:val>
                                            <p:strVal val="#ppt_h"/>
                                          </p:val>
                                        </p:tav>
                                      </p:tavLst>
                                    </p:anim>
                                    <p:anim calcmode="lin" valueType="num">
                                      <p:cBhvr>
                                        <p:cTn id="32" dur="1000" fill="hold"/>
                                        <p:tgtEl>
                                          <p:spTgt spid="108"/>
                                        </p:tgtEl>
                                        <p:attrNameLst>
                                          <p:attrName>style.rotation</p:attrName>
                                        </p:attrNameLst>
                                      </p:cBhvr>
                                      <p:tavLst>
                                        <p:tav tm="0">
                                          <p:val>
                                            <p:fltVal val="90"/>
                                          </p:val>
                                        </p:tav>
                                        <p:tav tm="100000">
                                          <p:val>
                                            <p:fltVal val="0"/>
                                          </p:val>
                                        </p:tav>
                                      </p:tavLst>
                                    </p:anim>
                                    <p:animEffect transition="in" filter="fade">
                                      <p:cBhvr>
                                        <p:cTn id="33"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6" grpId="0" animBg="1"/>
      <p:bldP spid="107" grpId="0" animBg="1"/>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D01F0B-BB7B-A784-0B42-9246145A6C58}"/>
              </a:ext>
            </a:extLst>
          </p:cNvPr>
          <p:cNvSpPr>
            <a:spLocks noGrp="1"/>
          </p:cNvSpPr>
          <p:nvPr>
            <p:ph type="body" sz="quarter" idx="10"/>
          </p:nvPr>
        </p:nvSpPr>
        <p:spPr>
          <a:xfrm>
            <a:off x="0" y="0"/>
            <a:ext cx="9753599" cy="863537"/>
          </a:xfrm>
          <a:solidFill>
            <a:schemeClr val="accent2"/>
          </a:solidFill>
        </p:spPr>
        <p:txBody>
          <a:bodyPr/>
          <a:lstStyle/>
          <a:p>
            <a:pPr indent="0">
              <a:buNone/>
            </a:pPr>
            <a:r>
              <a:rPr lang="en-US" sz="5400" dirty="0"/>
              <a:t>“A Decade + of Tax Decreases”</a:t>
            </a:r>
          </a:p>
          <a:p>
            <a:pPr indent="0">
              <a:buNone/>
            </a:pPr>
            <a:endParaRPr lang="en-US" dirty="0"/>
          </a:p>
        </p:txBody>
      </p:sp>
      <p:sp>
        <p:nvSpPr>
          <p:cNvPr id="4" name="Text Placeholder 3">
            <a:extLst>
              <a:ext uri="{FF2B5EF4-FFF2-40B4-BE49-F238E27FC236}">
                <a16:creationId xmlns:a16="http://schemas.microsoft.com/office/drawing/2014/main" id="{9AA9D512-D933-7B7B-854F-363ABA8A5734}"/>
              </a:ext>
            </a:extLst>
          </p:cNvPr>
          <p:cNvSpPr>
            <a:spLocks noGrp="1"/>
          </p:cNvSpPr>
          <p:nvPr>
            <p:ph type="body" sz="quarter" idx="11"/>
          </p:nvPr>
        </p:nvSpPr>
        <p:spPr>
          <a:xfrm>
            <a:off x="0" y="873601"/>
            <a:ext cx="9753599" cy="494436"/>
          </a:xfrm>
          <a:solidFill>
            <a:srgbClr val="FFFF66"/>
          </a:solidFill>
        </p:spPr>
        <p:txBody>
          <a:bodyPr/>
          <a:lstStyle/>
          <a:p>
            <a:pPr indent="0">
              <a:buNone/>
            </a:pPr>
            <a:r>
              <a:rPr lang="en-US" sz="1600" dirty="0"/>
              <a:t>On an average taxpayer of $250,000 tax value, the tax bill has decreased by 31% since 2013</a:t>
            </a:r>
          </a:p>
          <a:p>
            <a:pPr indent="0">
              <a:buNone/>
            </a:pPr>
            <a:endParaRPr lang="en-US" sz="1600" dirty="0"/>
          </a:p>
        </p:txBody>
      </p:sp>
      <p:sp>
        <p:nvSpPr>
          <p:cNvPr id="9" name="TextBox 8">
            <a:extLst>
              <a:ext uri="{FF2B5EF4-FFF2-40B4-BE49-F238E27FC236}">
                <a16:creationId xmlns:a16="http://schemas.microsoft.com/office/drawing/2014/main" id="{5ABD0EE0-7764-90B1-E4D9-7B1D2FE924C0}"/>
              </a:ext>
            </a:extLst>
          </p:cNvPr>
          <p:cNvSpPr txBox="1"/>
          <p:nvPr/>
        </p:nvSpPr>
        <p:spPr>
          <a:xfrm>
            <a:off x="7265772" y="3025279"/>
            <a:ext cx="2209800" cy="3416320"/>
          </a:xfrm>
          <a:prstGeom prst="rect">
            <a:avLst/>
          </a:prstGeom>
          <a:solidFill>
            <a:srgbClr val="00B050"/>
          </a:solidFill>
        </p:spPr>
        <p:txBody>
          <a:bodyPr wrap="square" rtlCol="0">
            <a:spAutoFit/>
          </a:bodyPr>
          <a:lstStyle/>
          <a:p>
            <a:pPr algn="ctr"/>
            <a:r>
              <a:rPr lang="en-US" sz="5400" dirty="0"/>
              <a:t>31%</a:t>
            </a:r>
          </a:p>
          <a:p>
            <a:pPr algn="ctr"/>
            <a:r>
              <a:rPr lang="en-US" sz="5400" dirty="0"/>
              <a:t>or $4.55</a:t>
            </a:r>
          </a:p>
          <a:p>
            <a:pPr algn="ctr"/>
            <a:r>
              <a:rPr lang="en-US" sz="5400" dirty="0"/>
              <a:t>less</a:t>
            </a:r>
          </a:p>
        </p:txBody>
      </p:sp>
      <p:pic>
        <p:nvPicPr>
          <p:cNvPr id="11" name="Picture 10">
            <a:extLst>
              <a:ext uri="{FF2B5EF4-FFF2-40B4-BE49-F238E27FC236}">
                <a16:creationId xmlns:a16="http://schemas.microsoft.com/office/drawing/2014/main" id="{38D18BA4-0846-013A-C77A-BEF64FD29440}"/>
              </a:ext>
            </a:extLst>
          </p:cNvPr>
          <p:cNvPicPr>
            <a:picLocks noChangeAspect="1"/>
          </p:cNvPicPr>
          <p:nvPr/>
        </p:nvPicPr>
        <p:blipFill>
          <a:blip r:embed="rId3"/>
          <a:stretch>
            <a:fillRect/>
          </a:stretch>
        </p:blipFill>
        <p:spPr>
          <a:xfrm>
            <a:off x="7059823" y="1462061"/>
            <a:ext cx="2415749" cy="1386960"/>
          </a:xfrm>
          <a:prstGeom prst="rect">
            <a:avLst/>
          </a:prstGeom>
        </p:spPr>
      </p:pic>
      <p:pic>
        <p:nvPicPr>
          <p:cNvPr id="12" name="Picture 11">
            <a:extLst>
              <a:ext uri="{FF2B5EF4-FFF2-40B4-BE49-F238E27FC236}">
                <a16:creationId xmlns:a16="http://schemas.microsoft.com/office/drawing/2014/main" id="{2DFF7019-25B0-C60B-4E6A-57FF6335B6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8651" y="6172200"/>
            <a:ext cx="2730860" cy="742239"/>
          </a:xfrm>
          <a:prstGeom prst="rect">
            <a:avLst/>
          </a:prstGeom>
        </p:spPr>
      </p:pic>
      <p:pic>
        <p:nvPicPr>
          <p:cNvPr id="2" name="Picture 1">
            <a:extLst>
              <a:ext uri="{FF2B5EF4-FFF2-40B4-BE49-F238E27FC236}">
                <a16:creationId xmlns:a16="http://schemas.microsoft.com/office/drawing/2014/main" id="{E6E64B27-A7E2-91AA-DF47-2EA11699F0ED}"/>
              </a:ext>
            </a:extLst>
          </p:cNvPr>
          <p:cNvPicPr>
            <a:picLocks noChangeAspect="1"/>
          </p:cNvPicPr>
          <p:nvPr/>
        </p:nvPicPr>
        <p:blipFill>
          <a:blip r:embed="rId5"/>
          <a:stretch>
            <a:fillRect/>
          </a:stretch>
        </p:blipFill>
        <p:spPr>
          <a:xfrm>
            <a:off x="381002" y="1462062"/>
            <a:ext cx="6374026" cy="4523020"/>
          </a:xfrm>
          <a:prstGeom prst="rect">
            <a:avLst/>
          </a:prstGeom>
        </p:spPr>
      </p:pic>
      <p:sp>
        <p:nvSpPr>
          <p:cNvPr id="5" name="TextBox 4">
            <a:extLst>
              <a:ext uri="{FF2B5EF4-FFF2-40B4-BE49-F238E27FC236}">
                <a16:creationId xmlns:a16="http://schemas.microsoft.com/office/drawing/2014/main" id="{E7B9264B-FA18-D60C-56C7-BE8AB3B3F4D7}"/>
              </a:ext>
            </a:extLst>
          </p:cNvPr>
          <p:cNvSpPr txBox="1"/>
          <p:nvPr/>
        </p:nvSpPr>
        <p:spPr>
          <a:xfrm>
            <a:off x="5170272" y="6414282"/>
            <a:ext cx="4507128" cy="923330"/>
          </a:xfrm>
          <a:prstGeom prst="rect">
            <a:avLst/>
          </a:prstGeom>
          <a:noFill/>
        </p:spPr>
        <p:txBody>
          <a:bodyPr wrap="square" rtlCol="0">
            <a:spAutoFit/>
          </a:bodyPr>
          <a:lstStyle/>
          <a:p>
            <a:r>
              <a:rPr lang="en-US" dirty="0"/>
              <a:t>Note: The value of $250K does not include exemptions that the taxpayer may be eligible. </a:t>
            </a:r>
          </a:p>
        </p:txBody>
      </p:sp>
      <p:sp>
        <p:nvSpPr>
          <p:cNvPr id="6" name="TextBox 5">
            <a:extLst>
              <a:ext uri="{FF2B5EF4-FFF2-40B4-BE49-F238E27FC236}">
                <a16:creationId xmlns:a16="http://schemas.microsoft.com/office/drawing/2014/main" id="{AE321197-7151-6FE7-62DF-3ED44FD5A4C3}"/>
              </a:ext>
            </a:extLst>
          </p:cNvPr>
          <p:cNvSpPr txBox="1"/>
          <p:nvPr/>
        </p:nvSpPr>
        <p:spPr>
          <a:xfrm>
            <a:off x="2743200" y="1143000"/>
            <a:ext cx="3657600" cy="369332"/>
          </a:xfrm>
          <a:prstGeom prst="rect">
            <a:avLst/>
          </a:prstGeom>
          <a:noFill/>
        </p:spPr>
        <p:txBody>
          <a:bodyPr wrap="square" rtlCol="0">
            <a:spAutoFit/>
          </a:bodyPr>
          <a:lstStyle/>
          <a:p>
            <a:r>
              <a:rPr lang="en-US" dirty="0"/>
              <a:t>12 years of tax reductions </a:t>
            </a:r>
          </a:p>
        </p:txBody>
      </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6BBBFC6-B56E-7C66-4D30-4F28A0E41D44}"/>
                  </a:ext>
                </a:extLst>
              </p14:cNvPr>
              <p14:cNvContentPartPr/>
              <p14:nvPr/>
            </p14:nvContentPartPr>
            <p14:xfrm>
              <a:off x="10764614" y="485217"/>
              <a:ext cx="360" cy="360"/>
            </p14:xfrm>
          </p:contentPart>
        </mc:Choice>
        <mc:Fallback xmlns="">
          <p:pic>
            <p:nvPicPr>
              <p:cNvPr id="7" name="Ink 6">
                <a:extLst>
                  <a:ext uri="{FF2B5EF4-FFF2-40B4-BE49-F238E27FC236}">
                    <a16:creationId xmlns:a16="http://schemas.microsoft.com/office/drawing/2014/main" id="{F6BBBFC6-B56E-7C66-4D30-4F28A0E41D44}"/>
                  </a:ext>
                </a:extLst>
              </p:cNvPr>
              <p:cNvPicPr/>
              <p:nvPr/>
            </p:nvPicPr>
            <p:blipFill>
              <a:blip r:embed="rId7"/>
              <a:stretch>
                <a:fillRect/>
              </a:stretch>
            </p:blipFill>
            <p:spPr>
              <a:xfrm>
                <a:off x="10674614" y="305217"/>
                <a:ext cx="180000" cy="360000"/>
              </a:xfrm>
              <a:prstGeom prst="rect">
                <a:avLst/>
              </a:prstGeom>
            </p:spPr>
          </p:pic>
        </mc:Fallback>
      </mc:AlternateContent>
    </p:spTree>
    <p:custDataLst>
      <p:tags r:id="rId1"/>
    </p:custDataLst>
    <p:extLst>
      <p:ext uri="{BB962C8B-B14F-4D97-AF65-F5344CB8AC3E}">
        <p14:creationId xmlns:p14="http://schemas.microsoft.com/office/powerpoint/2010/main" val="91967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76200"/>
            <a:ext cx="8925560" cy="1369907"/>
          </a:xfrm>
        </p:spPr>
        <p:txBody>
          <a:bodyPr>
            <a:normAutofit fontScale="90000"/>
          </a:bodyPr>
          <a:lstStyle/>
          <a:p>
            <a:pPr algn="ctr" eaLnBrk="1" hangingPunct="1"/>
            <a:r>
              <a:rPr lang="en-US" sz="3600" b="1" dirty="0">
                <a:solidFill>
                  <a:srgbClr val="002060"/>
                </a:solidFill>
                <a:latin typeface="Arial Black" panose="020B0A04020102020204" pitchFamily="34" charset="0"/>
              </a:rPr>
              <a:t>Truth-In-Taxation</a:t>
            </a:r>
            <a:r>
              <a:rPr lang="en-US" sz="3840" b="1" dirty="0">
                <a:solidFill>
                  <a:srgbClr val="002060"/>
                </a:solidFill>
                <a:latin typeface="Arial Black" panose="020B0A04020102020204" pitchFamily="34" charset="0"/>
              </a:rPr>
              <a:t> </a:t>
            </a:r>
            <a:br>
              <a:rPr lang="en-US" sz="3840" b="1" dirty="0">
                <a:solidFill>
                  <a:srgbClr val="002060"/>
                </a:solidFill>
                <a:latin typeface="Arial Black" panose="020B0A04020102020204" pitchFamily="34" charset="0"/>
              </a:rPr>
            </a:br>
            <a:r>
              <a:rPr lang="en-US" sz="3100" dirty="0">
                <a:solidFill>
                  <a:srgbClr val="E26B0A"/>
                </a:solidFill>
                <a:latin typeface="Arial Black" panose="020B0A04020102020204" pitchFamily="34" charset="0"/>
              </a:rPr>
              <a:t>2025 - Tax Rate</a:t>
            </a:r>
            <a:br>
              <a:rPr lang="en-US" sz="3840" b="1" dirty="0">
                <a:solidFill>
                  <a:srgbClr val="E26B0A"/>
                </a:solidFill>
                <a:latin typeface="Arial Black" panose="020B0A04020102020204" pitchFamily="34" charset="0"/>
              </a:rPr>
            </a:br>
            <a:r>
              <a:rPr lang="en-US" sz="2560" dirty="0">
                <a:solidFill>
                  <a:srgbClr val="E26B0A"/>
                </a:solidFill>
                <a:latin typeface="Arial Black" panose="020B0A04020102020204" pitchFamily="34" charset="0"/>
              </a:rPr>
              <a:t>Definitions</a:t>
            </a:r>
          </a:p>
        </p:txBody>
      </p:sp>
      <p:sp>
        <p:nvSpPr>
          <p:cNvPr id="19459" name="Rectangle 4"/>
          <p:cNvSpPr>
            <a:spLocks noGrp="1" noChangeArrowheads="1"/>
          </p:cNvSpPr>
          <p:nvPr>
            <p:ph sz="quarter" idx="1"/>
          </p:nvPr>
        </p:nvSpPr>
        <p:spPr>
          <a:xfrm>
            <a:off x="268245" y="1396042"/>
            <a:ext cx="9347200" cy="5690558"/>
          </a:xfrm>
        </p:spPr>
        <p:txBody>
          <a:bodyPr>
            <a:normAutofit fontScale="62500" lnSpcReduction="20000"/>
          </a:bodyPr>
          <a:lstStyle/>
          <a:p>
            <a:pPr eaLnBrk="1" hangingPunct="1">
              <a:lnSpc>
                <a:spcPct val="120000"/>
              </a:lnSpc>
              <a:spcBef>
                <a:spcPct val="0"/>
              </a:spcBef>
              <a:buFont typeface="Wingdings" pitchFamily="2" charset="2"/>
              <a:buNone/>
            </a:pPr>
            <a:r>
              <a:rPr lang="en-US" sz="2600" b="1" u="sng" dirty="0">
                <a:latin typeface="Roboto Condensed" panose="02000000000000000000" pitchFamily="2" charset="0"/>
                <a:ea typeface="Roboto Condensed" panose="02000000000000000000" pitchFamily="2" charset="0"/>
                <a:cs typeface="Roboto Condensed" panose="02000000000000000000" pitchFamily="2" charset="0"/>
              </a:rPr>
              <a:t>Nominal Rate</a:t>
            </a:r>
            <a:r>
              <a:rPr lang="en-US" sz="2600" b="1" dirty="0">
                <a:latin typeface="Roboto Condensed" panose="02000000000000000000" pitchFamily="2" charset="0"/>
                <a:ea typeface="Roboto Condensed" panose="02000000000000000000" pitchFamily="2" charset="0"/>
                <a:cs typeface="Roboto Condensed" panose="02000000000000000000" pitchFamily="2" charset="0"/>
              </a:rPr>
              <a:t> </a:t>
            </a:r>
            <a:r>
              <a:rPr lang="en-US" sz="2600" dirty="0">
                <a:latin typeface="Roboto Condensed" panose="02000000000000000000" pitchFamily="2" charset="0"/>
                <a:ea typeface="Roboto Condensed" panose="02000000000000000000" pitchFamily="2" charset="0"/>
                <a:cs typeface="Roboto Condensed" panose="02000000000000000000" pitchFamily="2" charset="0"/>
              </a:rPr>
              <a:t>– Current TY 2024 Tax rate to generate revenues to support last year’s approved budget.	</a:t>
            </a:r>
          </a:p>
          <a:p>
            <a:pPr algn="ctr" eaLnBrk="1" hangingPunct="1">
              <a:lnSpc>
                <a:spcPct val="120000"/>
              </a:lnSpc>
              <a:spcBef>
                <a:spcPct val="0"/>
              </a:spcBef>
              <a:buFont typeface="Wingdings" pitchFamily="2" charset="2"/>
              <a:buNone/>
            </a:pPr>
            <a:r>
              <a:rPr lang="en-US" sz="4500" b="1" dirty="0">
                <a:solidFill>
                  <a:srgbClr val="E26B0A"/>
                </a:solidFill>
                <a:latin typeface="Roboto Condensed" panose="02000000000000000000" pitchFamily="2" charset="0"/>
                <a:ea typeface="Roboto Condensed" panose="02000000000000000000" pitchFamily="2" charset="0"/>
                <a:cs typeface="Roboto Condensed" panose="02000000000000000000" pitchFamily="2" charset="0"/>
              </a:rPr>
              <a:t>[ .004799 ]  </a:t>
            </a:r>
          </a:p>
          <a:p>
            <a:pPr eaLnBrk="1" hangingPunct="1">
              <a:lnSpc>
                <a:spcPct val="120000"/>
              </a:lnSpc>
              <a:spcBef>
                <a:spcPct val="0"/>
              </a:spcBef>
              <a:buFont typeface="Wingdings" pitchFamily="2" charset="2"/>
              <a:buNone/>
            </a:pPr>
            <a:endParaRPr lang="en-US" sz="1300" dirty="0">
              <a:solidFill>
                <a:srgbClr val="C00000"/>
              </a:solidFill>
              <a:latin typeface="Roboto Condensed" panose="02000000000000000000" pitchFamily="2" charset="0"/>
              <a:ea typeface="Roboto Condensed" panose="02000000000000000000" pitchFamily="2" charset="0"/>
              <a:cs typeface="Roboto Condensed" panose="02000000000000000000" pitchFamily="2" charset="0"/>
            </a:endParaRPr>
          </a:p>
          <a:p>
            <a:pPr>
              <a:lnSpc>
                <a:spcPct val="120000"/>
              </a:lnSpc>
              <a:spcBef>
                <a:spcPct val="0"/>
              </a:spcBef>
              <a:spcAft>
                <a:spcPts val="300"/>
              </a:spcAft>
              <a:buNone/>
            </a:pPr>
            <a:r>
              <a:rPr lang="en-US" sz="2600" b="1" u="sng" dirty="0">
                <a:latin typeface="Roboto Condensed" panose="02000000000000000000" pitchFamily="2" charset="0"/>
                <a:ea typeface="Roboto Condensed" panose="02000000000000000000" pitchFamily="2" charset="0"/>
                <a:cs typeface="Roboto Condensed" panose="02000000000000000000" pitchFamily="2" charset="0"/>
              </a:rPr>
              <a:t>No-New Revenue Tax Rate</a:t>
            </a:r>
            <a:r>
              <a:rPr lang="en-US" sz="2600" b="1" dirty="0">
                <a:latin typeface="Roboto Condensed" panose="02000000000000000000" pitchFamily="2" charset="0"/>
                <a:ea typeface="Roboto Condensed" panose="02000000000000000000" pitchFamily="2" charset="0"/>
                <a:cs typeface="Roboto Condensed" panose="02000000000000000000" pitchFamily="2" charset="0"/>
              </a:rPr>
              <a:t> </a:t>
            </a:r>
            <a:r>
              <a:rPr lang="en-US" sz="2600" dirty="0">
                <a:latin typeface="Roboto Condensed" panose="02000000000000000000" pitchFamily="2" charset="0"/>
                <a:ea typeface="Roboto Condensed" panose="02000000000000000000" pitchFamily="2" charset="0"/>
                <a:cs typeface="Roboto Condensed" panose="02000000000000000000" pitchFamily="2" charset="0"/>
              </a:rPr>
              <a:t>– A calculated rate that provides the taxing unit with the same amount of revenue it received in the year before--on property taxed in </a:t>
            </a:r>
            <a:r>
              <a:rPr lang="en-US" sz="2600" dirty="0">
                <a:highlight>
                  <a:srgbClr val="FFFF00"/>
                </a:highlight>
                <a:latin typeface="Roboto Condensed" panose="02000000000000000000" pitchFamily="2" charset="0"/>
                <a:ea typeface="Roboto Condensed" panose="02000000000000000000" pitchFamily="2" charset="0"/>
                <a:cs typeface="Roboto Condensed" panose="02000000000000000000" pitchFamily="2" charset="0"/>
              </a:rPr>
              <a:t>TY25 [.</a:t>
            </a:r>
            <a:r>
              <a:rPr lang="en-US" sz="2600" b="1" dirty="0">
                <a:highlight>
                  <a:srgbClr val="FFFF00"/>
                </a:highlight>
                <a:latin typeface="Roboto Condensed" panose="02000000000000000000" pitchFamily="2" charset="0"/>
                <a:ea typeface="Roboto Condensed" panose="02000000000000000000" pitchFamily="2" charset="0"/>
                <a:cs typeface="Roboto Condensed" panose="02000000000000000000" pitchFamily="2" charset="0"/>
              </a:rPr>
              <a:t>004725]</a:t>
            </a:r>
          </a:p>
          <a:p>
            <a:pPr>
              <a:lnSpc>
                <a:spcPct val="120000"/>
              </a:lnSpc>
              <a:spcBef>
                <a:spcPct val="0"/>
              </a:spcBef>
              <a:spcAft>
                <a:spcPts val="300"/>
              </a:spcAft>
              <a:buNone/>
            </a:pPr>
            <a:r>
              <a:rPr lang="en-US" sz="2600" b="1" dirty="0">
                <a:solidFill>
                  <a:schemeClr val="accent1"/>
                </a:solidFill>
                <a:latin typeface="Roboto Condensed" panose="02000000000000000000" pitchFamily="2" charset="0"/>
                <a:ea typeface="Roboto Condensed" panose="02000000000000000000" pitchFamily="2" charset="0"/>
                <a:cs typeface="Roboto Condensed" panose="02000000000000000000" pitchFamily="2" charset="0"/>
              </a:rPr>
              <a:t>TY 24 [.004800 ]                TY23 [.004402 ]             </a:t>
            </a:r>
            <a:r>
              <a:rPr lang="en-US" sz="2600" b="1" dirty="0">
                <a:solidFill>
                  <a:srgbClr val="E26B0A"/>
                </a:solidFill>
                <a:latin typeface="Roboto Condensed" panose="02000000000000000000" pitchFamily="2" charset="0"/>
                <a:ea typeface="Roboto Condensed" panose="02000000000000000000" pitchFamily="2" charset="0"/>
                <a:cs typeface="Roboto Condensed" panose="02000000000000000000" pitchFamily="2" charset="0"/>
              </a:rPr>
              <a:t>TY22 [.004541]            TY21 [ .004807 ]	      TY20 [ .004745 ]                    </a:t>
            </a:r>
          </a:p>
          <a:p>
            <a:pPr eaLnBrk="1" hangingPunct="1">
              <a:lnSpc>
                <a:spcPct val="120000"/>
              </a:lnSpc>
              <a:spcBef>
                <a:spcPct val="0"/>
              </a:spcBef>
              <a:buFont typeface="Wingdings" pitchFamily="2" charset="2"/>
              <a:buNone/>
            </a:pPr>
            <a:endParaRPr lang="en-US" sz="1300" dirty="0">
              <a:solidFill>
                <a:srgbClr val="C00000"/>
              </a:solidFill>
              <a:latin typeface="Roboto Condensed" panose="02000000000000000000" pitchFamily="2" charset="0"/>
              <a:ea typeface="Roboto Condensed" panose="02000000000000000000" pitchFamily="2" charset="0"/>
              <a:cs typeface="Roboto Condensed" panose="02000000000000000000" pitchFamily="2" charset="0"/>
            </a:endParaRPr>
          </a:p>
          <a:p>
            <a:pPr>
              <a:lnSpc>
                <a:spcPct val="120000"/>
              </a:lnSpc>
              <a:spcBef>
                <a:spcPct val="0"/>
              </a:spcBef>
              <a:spcAft>
                <a:spcPts val="300"/>
              </a:spcAft>
              <a:buNone/>
            </a:pPr>
            <a:r>
              <a:rPr lang="en-US" sz="2600" b="1" u="sng" dirty="0">
                <a:latin typeface="Roboto Condensed" panose="02000000000000000000" pitchFamily="2" charset="0"/>
                <a:ea typeface="Roboto Condensed" panose="02000000000000000000" pitchFamily="2" charset="0"/>
                <a:cs typeface="Roboto Condensed" panose="02000000000000000000" pitchFamily="2" charset="0"/>
              </a:rPr>
              <a:t>Voter-Approval Tax Rate</a:t>
            </a:r>
            <a:r>
              <a:rPr lang="en-US" sz="2600" b="1" dirty="0">
                <a:latin typeface="Roboto Condensed" panose="02000000000000000000" pitchFamily="2" charset="0"/>
                <a:ea typeface="Roboto Condensed" panose="02000000000000000000" pitchFamily="2" charset="0"/>
                <a:cs typeface="Roboto Condensed" panose="02000000000000000000" pitchFamily="2" charset="0"/>
              </a:rPr>
              <a:t> </a:t>
            </a:r>
            <a:r>
              <a:rPr lang="en-US" sz="2600" dirty="0">
                <a:latin typeface="Roboto Condensed" panose="02000000000000000000" pitchFamily="2" charset="0"/>
                <a:ea typeface="Roboto Condensed" panose="02000000000000000000" pitchFamily="2" charset="0"/>
                <a:cs typeface="Roboto Condensed" panose="02000000000000000000" pitchFamily="2" charset="0"/>
              </a:rPr>
              <a:t>– A calculated maximum rate allowed by law without voter approval.  The rollback rate provides the taxing unit with about the same amount of tax revenue it spent the previous year for day-to-day operations, plus an extra eight percent increase for those operations plus sufficient funds to pay debts in the coming year. 	    </a:t>
            </a:r>
            <a:r>
              <a:rPr lang="en-US" sz="2600" dirty="0">
                <a:highlight>
                  <a:srgbClr val="FFFF00"/>
                </a:highlight>
                <a:latin typeface="Roboto Condensed" panose="02000000000000000000" pitchFamily="2" charset="0"/>
                <a:ea typeface="Roboto Condensed" panose="02000000000000000000" pitchFamily="2" charset="0"/>
                <a:cs typeface="Roboto Condensed" panose="02000000000000000000" pitchFamily="2" charset="0"/>
              </a:rPr>
              <a:t>TY 25 [ .</a:t>
            </a:r>
            <a:r>
              <a:rPr lang="en-US" sz="2600" b="1" dirty="0">
                <a:highlight>
                  <a:srgbClr val="FFFF00"/>
                </a:highlight>
                <a:latin typeface="Roboto Condensed" panose="02000000000000000000" pitchFamily="2" charset="0"/>
                <a:ea typeface="Roboto Condensed" panose="02000000000000000000" pitchFamily="2" charset="0"/>
                <a:cs typeface="Roboto Condensed" panose="02000000000000000000" pitchFamily="2" charset="0"/>
              </a:rPr>
              <a:t>005127 ]</a:t>
            </a:r>
            <a:endParaRPr lang="en-US" sz="2600" b="1" dirty="0">
              <a:solidFill>
                <a:srgbClr val="E26B0A"/>
              </a:solidFill>
              <a:highlight>
                <a:srgbClr val="FFFF00"/>
              </a:highlight>
              <a:latin typeface="Roboto Condensed" panose="02000000000000000000" pitchFamily="2" charset="0"/>
              <a:ea typeface="Roboto Condensed" panose="02000000000000000000" pitchFamily="2" charset="0"/>
              <a:cs typeface="Roboto Condensed" panose="02000000000000000000" pitchFamily="2" charset="0"/>
            </a:endParaRPr>
          </a:p>
          <a:p>
            <a:pPr>
              <a:lnSpc>
                <a:spcPct val="120000"/>
              </a:lnSpc>
              <a:spcBef>
                <a:spcPct val="0"/>
              </a:spcBef>
              <a:spcAft>
                <a:spcPts val="300"/>
              </a:spcAft>
              <a:buNone/>
            </a:pPr>
            <a:r>
              <a:rPr lang="en-US" sz="2600" b="1" dirty="0">
                <a:solidFill>
                  <a:schemeClr val="accent1"/>
                </a:solidFill>
                <a:latin typeface="Roboto Condensed" panose="02000000000000000000" pitchFamily="2" charset="0"/>
                <a:ea typeface="Roboto Condensed" panose="02000000000000000000" pitchFamily="2" charset="0"/>
                <a:cs typeface="Roboto Condensed" panose="02000000000000000000" pitchFamily="2" charset="0"/>
              </a:rPr>
              <a:t> TY 24 [ .005259 ]              TY 23 [ .004816 ]      </a:t>
            </a:r>
            <a:r>
              <a:rPr lang="en-US" sz="2600" b="1" dirty="0">
                <a:solidFill>
                  <a:srgbClr val="E26B0A"/>
                </a:solidFill>
                <a:latin typeface="Roboto Condensed" panose="02000000000000000000" pitchFamily="2" charset="0"/>
                <a:ea typeface="Roboto Condensed" panose="02000000000000000000" pitchFamily="2" charset="0"/>
                <a:cs typeface="Roboto Condensed" panose="02000000000000000000" pitchFamily="2" charset="0"/>
              </a:rPr>
              <a:t>TY22 [.004915]	  TY21 [ .005202]      TY20 [.005135]</a:t>
            </a:r>
          </a:p>
          <a:p>
            <a:pPr eaLnBrk="1" hangingPunct="1">
              <a:lnSpc>
                <a:spcPct val="120000"/>
              </a:lnSpc>
              <a:spcBef>
                <a:spcPct val="0"/>
              </a:spcBef>
              <a:buFont typeface="Wingdings" pitchFamily="2" charset="2"/>
              <a:buNone/>
            </a:pPr>
            <a:endParaRPr lang="en-US" sz="1300" dirty="0">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lnSpc>
                <a:spcPct val="120000"/>
              </a:lnSpc>
              <a:spcBef>
                <a:spcPct val="0"/>
              </a:spcBef>
              <a:buFont typeface="Wingdings" pitchFamily="2" charset="2"/>
              <a:buNone/>
            </a:pPr>
            <a:r>
              <a:rPr lang="en-US" sz="2600" b="1" u="sng" dirty="0">
                <a:latin typeface="Roboto Condensed" panose="02000000000000000000" pitchFamily="2" charset="0"/>
                <a:ea typeface="Roboto Condensed" panose="02000000000000000000" pitchFamily="2" charset="0"/>
                <a:cs typeface="Roboto Condensed" panose="02000000000000000000" pitchFamily="2" charset="0"/>
              </a:rPr>
              <a:t>Maintenance &amp; Operations (M&amp;O) Rate</a:t>
            </a:r>
            <a:r>
              <a:rPr lang="en-US" sz="2600" b="1" dirty="0">
                <a:latin typeface="Roboto Condensed" panose="02000000000000000000" pitchFamily="2" charset="0"/>
                <a:ea typeface="Roboto Condensed" panose="02000000000000000000" pitchFamily="2" charset="0"/>
                <a:cs typeface="Roboto Condensed" panose="02000000000000000000" pitchFamily="2" charset="0"/>
              </a:rPr>
              <a:t> </a:t>
            </a:r>
            <a:r>
              <a:rPr lang="en-US" sz="2600" dirty="0">
                <a:latin typeface="Roboto Condensed" panose="02000000000000000000" pitchFamily="2" charset="0"/>
                <a:ea typeface="Roboto Condensed" panose="02000000000000000000" pitchFamily="2" charset="0"/>
                <a:cs typeface="Roboto Condensed" panose="02000000000000000000" pitchFamily="2" charset="0"/>
              </a:rPr>
              <a:t>– Tax rate to generate revenues to support general operating expenditures.</a:t>
            </a:r>
            <a:r>
              <a:rPr lang="en-US" sz="26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23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2300" b="1" dirty="0">
                <a:solidFill>
                  <a:srgbClr val="E26B0A"/>
                </a:solidFill>
                <a:latin typeface="Roboto Condensed" panose="02000000000000000000" pitchFamily="2" charset="0"/>
                <a:ea typeface="Roboto Condensed" panose="02000000000000000000" pitchFamily="2" charset="0"/>
                <a:cs typeface="Roboto Condensed" panose="02000000000000000000" pitchFamily="2" charset="0"/>
              </a:rPr>
              <a:t>[ .004798 ]</a:t>
            </a:r>
          </a:p>
          <a:p>
            <a:pPr eaLnBrk="1" hangingPunct="1">
              <a:lnSpc>
                <a:spcPct val="120000"/>
              </a:lnSpc>
              <a:spcBef>
                <a:spcPct val="0"/>
              </a:spcBef>
              <a:buFont typeface="Wingdings" pitchFamily="2" charset="2"/>
              <a:buNone/>
            </a:pPr>
            <a:endParaRPr lang="en-US" sz="1300" dirty="0">
              <a:solidFill>
                <a:srgbClr val="FF0000"/>
              </a:solidFill>
              <a:latin typeface="Roboto Condensed" panose="02000000000000000000" pitchFamily="2" charset="0"/>
              <a:ea typeface="Roboto Condensed" panose="02000000000000000000" pitchFamily="2" charset="0"/>
              <a:cs typeface="Roboto Condensed" panose="02000000000000000000" pitchFamily="2" charset="0"/>
            </a:endParaRPr>
          </a:p>
          <a:p>
            <a:pPr>
              <a:lnSpc>
                <a:spcPct val="120000"/>
              </a:lnSpc>
              <a:spcBef>
                <a:spcPct val="0"/>
              </a:spcBef>
              <a:buNone/>
            </a:pPr>
            <a:r>
              <a:rPr lang="en-US" sz="2400" b="1" u="sng" dirty="0">
                <a:latin typeface="Roboto Condensed" panose="02000000000000000000" pitchFamily="2" charset="0"/>
                <a:ea typeface="Roboto Condensed" panose="02000000000000000000" pitchFamily="2" charset="0"/>
                <a:cs typeface="Roboto Condensed" panose="02000000000000000000" pitchFamily="2" charset="0"/>
              </a:rPr>
              <a:t> Debt Service Rate </a:t>
            </a:r>
            <a:r>
              <a:rPr lang="en-US" sz="2400" u="sng" dirty="0">
                <a:latin typeface="Roboto Condensed" panose="02000000000000000000" pitchFamily="2" charset="0"/>
                <a:ea typeface="Roboto Condensed" panose="02000000000000000000" pitchFamily="2" charset="0"/>
                <a:cs typeface="Roboto Condensed" panose="02000000000000000000" pitchFamily="2" charset="0"/>
              </a:rPr>
              <a:t>(Sometimes referred to as Interest &amp; Sinking or I&amp;S)</a:t>
            </a:r>
            <a:r>
              <a:rPr lang="en-US" sz="2400" b="1" u="sng" dirty="0">
                <a:latin typeface="Roboto Condensed" panose="02000000000000000000" pitchFamily="2" charset="0"/>
                <a:ea typeface="Roboto Condensed" panose="02000000000000000000" pitchFamily="2" charset="0"/>
                <a:cs typeface="Roboto Condensed" panose="02000000000000000000" pitchFamily="2" charset="0"/>
              </a:rPr>
              <a:t> </a:t>
            </a:r>
            <a:r>
              <a:rPr lang="en-US" sz="2400" dirty="0">
                <a:latin typeface="Roboto Condensed" panose="02000000000000000000" pitchFamily="2" charset="0"/>
                <a:ea typeface="Roboto Condensed" panose="02000000000000000000" pitchFamily="2" charset="0"/>
                <a:cs typeface="Roboto Condensed" panose="02000000000000000000" pitchFamily="2" charset="0"/>
              </a:rPr>
              <a:t>– Tax rate to generate revenues obligated for repayment of indebtedness.  </a:t>
            </a:r>
            <a:r>
              <a:rPr lang="en-US" sz="2400" i="1" dirty="0">
                <a:latin typeface="Roboto Condensed" panose="02000000000000000000" pitchFamily="2" charset="0"/>
                <a:ea typeface="Roboto Condensed" panose="02000000000000000000" pitchFamily="2" charset="0"/>
                <a:cs typeface="Roboto Condensed" panose="02000000000000000000" pitchFamily="2" charset="0"/>
              </a:rPr>
              <a:t>HCDE currently does not have an I&amp;S rate. All debt is backed by M&amp;O taxes and revenues and not I&amp;S.  N/A</a:t>
            </a:r>
            <a:r>
              <a:rPr lang="en-US" sz="2400" b="1" i="1" dirty="0">
                <a:solidFill>
                  <a:srgbClr val="006600"/>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2300" b="1" dirty="0">
                <a:solidFill>
                  <a:srgbClr val="E26B0A"/>
                </a:solidFill>
                <a:latin typeface="Roboto Condensed" panose="02000000000000000000" pitchFamily="2" charset="0"/>
                <a:ea typeface="Roboto Condensed" panose="02000000000000000000" pitchFamily="2" charset="0"/>
                <a:cs typeface="Roboto Condensed" panose="02000000000000000000" pitchFamily="2" charset="0"/>
              </a:rPr>
              <a:t>[.000000 ]</a:t>
            </a:r>
            <a:endParaRPr lang="en-US" sz="2300" b="1" i="1" dirty="0">
              <a:solidFill>
                <a:srgbClr val="E26B0A"/>
              </a:solidFill>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lnSpc>
                <a:spcPct val="120000"/>
              </a:lnSpc>
              <a:spcBef>
                <a:spcPct val="0"/>
              </a:spcBef>
              <a:buFont typeface="Wingdings" pitchFamily="2" charset="2"/>
              <a:buNone/>
            </a:pPr>
            <a:endParaRPr lang="en-US" sz="1300" i="1" dirty="0">
              <a:solidFill>
                <a:srgbClr val="FF0000"/>
              </a:solidFill>
              <a:latin typeface="Roboto Condensed" panose="02000000000000000000" pitchFamily="2" charset="0"/>
              <a:ea typeface="Roboto Condensed" panose="02000000000000000000" pitchFamily="2" charset="0"/>
              <a:cs typeface="Roboto Condensed" panose="02000000000000000000" pitchFamily="2" charset="0"/>
            </a:endParaRPr>
          </a:p>
          <a:p>
            <a:pPr eaLnBrk="1" hangingPunct="1">
              <a:lnSpc>
                <a:spcPct val="120000"/>
              </a:lnSpc>
              <a:spcBef>
                <a:spcPct val="0"/>
              </a:spcBef>
              <a:buFont typeface="Wingdings" pitchFamily="2" charset="2"/>
              <a:buNone/>
            </a:pPr>
            <a:r>
              <a:rPr lang="en-US" sz="2300" b="1" u="sng" dirty="0">
                <a:latin typeface="Roboto Condensed" panose="02000000000000000000" pitchFamily="2" charset="0"/>
                <a:ea typeface="Roboto Condensed" panose="02000000000000000000" pitchFamily="2" charset="0"/>
                <a:cs typeface="Roboto Condensed" panose="02000000000000000000" pitchFamily="2" charset="0"/>
              </a:rPr>
              <a:t>Total Tax Rate</a:t>
            </a:r>
            <a:r>
              <a:rPr lang="en-US" sz="2300" b="1" dirty="0">
                <a:latin typeface="Roboto Condensed" panose="02000000000000000000" pitchFamily="2" charset="0"/>
                <a:ea typeface="Roboto Condensed" panose="02000000000000000000" pitchFamily="2" charset="0"/>
                <a:cs typeface="Roboto Condensed" panose="02000000000000000000" pitchFamily="2" charset="0"/>
              </a:rPr>
              <a:t> </a:t>
            </a:r>
            <a:r>
              <a:rPr lang="en-US" sz="2300" dirty="0">
                <a:latin typeface="Roboto Condensed" panose="02000000000000000000" pitchFamily="2" charset="0"/>
                <a:ea typeface="Roboto Condensed" panose="02000000000000000000" pitchFamily="2" charset="0"/>
                <a:cs typeface="Roboto Condensed" panose="02000000000000000000" pitchFamily="2" charset="0"/>
              </a:rPr>
              <a:t>– The M&amp;O and I&amp;S tax rates combined.  (Proposed)</a:t>
            </a:r>
          </a:p>
          <a:p>
            <a:pPr eaLnBrk="1" hangingPunct="1">
              <a:lnSpc>
                <a:spcPct val="120000"/>
              </a:lnSpc>
              <a:spcBef>
                <a:spcPct val="0"/>
              </a:spcBef>
              <a:buFont typeface="Wingdings" pitchFamily="2" charset="2"/>
              <a:buNone/>
            </a:pPr>
            <a:endParaRPr lang="en-US" sz="2300" dirty="0">
              <a:latin typeface="Roboto Condensed" panose="02000000000000000000" pitchFamily="2" charset="0"/>
              <a:ea typeface="Roboto Condensed" panose="02000000000000000000" pitchFamily="2" charset="0"/>
              <a:cs typeface="Roboto Condensed" panose="02000000000000000000" pitchFamily="2" charset="0"/>
            </a:endParaRPr>
          </a:p>
          <a:p>
            <a:pPr>
              <a:lnSpc>
                <a:spcPct val="120000"/>
              </a:lnSpc>
              <a:spcBef>
                <a:spcPct val="0"/>
              </a:spcBef>
              <a:buNone/>
            </a:pPr>
            <a:r>
              <a:rPr lang="en-US" sz="2300" b="1"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5100" b="1" dirty="0">
                <a:solidFill>
                  <a:srgbClr val="FF0000"/>
                </a:solidFill>
                <a:latin typeface="Roboto Condensed" panose="02000000000000000000" pitchFamily="2" charset="0"/>
                <a:ea typeface="Roboto Condensed" panose="02000000000000000000" pitchFamily="2" charset="0"/>
                <a:cs typeface="Roboto Condensed" panose="02000000000000000000" pitchFamily="2" charset="0"/>
              </a:rPr>
              <a:t>[ .004798 ]</a:t>
            </a:r>
          </a:p>
        </p:txBody>
      </p:sp>
      <p:pic>
        <p:nvPicPr>
          <p:cNvPr id="8" name="Picture 7">
            <a:extLst>
              <a:ext uri="{FF2B5EF4-FFF2-40B4-BE49-F238E27FC236}">
                <a16:creationId xmlns:a16="http://schemas.microsoft.com/office/drawing/2014/main" id="{887ABB47-78F5-45F1-B34F-FCD803BFE2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1616" y="627395"/>
            <a:ext cx="1864528" cy="506774"/>
          </a:xfrm>
          <a:prstGeom prst="rect">
            <a:avLst/>
          </a:prstGeom>
        </p:spPr>
      </p:pic>
      <p:grpSp>
        <p:nvGrpSpPr>
          <p:cNvPr id="2" name="Group 1">
            <a:extLst>
              <a:ext uri="{FF2B5EF4-FFF2-40B4-BE49-F238E27FC236}">
                <a16:creationId xmlns:a16="http://schemas.microsoft.com/office/drawing/2014/main" id="{DE34D7C7-1286-B4F0-1520-D3B41F95A4B8}"/>
              </a:ext>
            </a:extLst>
          </p:cNvPr>
          <p:cNvGrpSpPr/>
          <p:nvPr/>
        </p:nvGrpSpPr>
        <p:grpSpPr>
          <a:xfrm>
            <a:off x="9043245" y="6686377"/>
            <a:ext cx="449582" cy="472526"/>
            <a:chOff x="8618618" y="5027264"/>
            <a:chExt cx="502470" cy="627931"/>
          </a:xfrm>
        </p:grpSpPr>
        <p:sp>
          <p:nvSpPr>
            <p:cNvPr id="4" name="Oval 3">
              <a:extLst>
                <a:ext uri="{FF2B5EF4-FFF2-40B4-BE49-F238E27FC236}">
                  <a16:creationId xmlns:a16="http://schemas.microsoft.com/office/drawing/2014/main" id="{ED6D46A8-A61A-4B0E-FCBA-8F12A07CDE7E}"/>
                </a:ext>
              </a:extLst>
            </p:cNvPr>
            <p:cNvSpPr/>
            <p:nvPr/>
          </p:nvSpPr>
          <p:spPr>
            <a:xfrm>
              <a:off x="8618618" y="5027264"/>
              <a:ext cx="491226" cy="627931"/>
            </a:xfrm>
            <a:prstGeom prst="ellipse">
              <a:avLst/>
            </a:prstGeom>
            <a:solidFill>
              <a:srgbClr val="FF9933"/>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dirty="0"/>
            </a:p>
          </p:txBody>
        </p:sp>
        <p:sp>
          <p:nvSpPr>
            <p:cNvPr id="5" name="Slide Number Placeholder 1">
              <a:extLst>
                <a:ext uri="{FF2B5EF4-FFF2-40B4-BE49-F238E27FC236}">
                  <a16:creationId xmlns:a16="http://schemas.microsoft.com/office/drawing/2014/main" id="{0351EA07-EDAE-0950-45C3-E0A1407A005A}"/>
                </a:ext>
              </a:extLst>
            </p:cNvPr>
            <p:cNvSpPr txBox="1">
              <a:spLocks/>
            </p:cNvSpPr>
            <p:nvPr/>
          </p:nvSpPr>
          <p:spPr>
            <a:xfrm>
              <a:off x="8674100" y="5124448"/>
              <a:ext cx="446988" cy="365125"/>
            </a:xfrm>
            <a:prstGeom prst="rect">
              <a:avLst/>
            </a:prstGeom>
            <a:solidFill>
              <a:srgbClr val="FF9933"/>
            </a:solidFill>
            <a:ln>
              <a:noFill/>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600"/>
                <a:pPr/>
                <a:t>8</a:t>
              </a:fld>
              <a:endParaRPr lang="en-US" sz="1600" dirty="0"/>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1056640" y="5852161"/>
            <a:ext cx="2844800" cy="369332"/>
          </a:xfrm>
          <a:prstGeom prst="rect">
            <a:avLst/>
          </a:prstGeom>
          <a:noFill/>
          <a:ln w="9525">
            <a:noFill/>
            <a:miter lim="800000"/>
            <a:headEnd/>
            <a:tailEnd/>
          </a:ln>
        </p:spPr>
        <p:txBody>
          <a:bodyPr>
            <a:spAutoFit/>
          </a:bodyPr>
          <a:lstStyle/>
          <a:p>
            <a:pPr>
              <a:spcBef>
                <a:spcPct val="50000"/>
              </a:spcBef>
            </a:pPr>
            <a:endParaRPr lang="en-US" dirty="0"/>
          </a:p>
        </p:txBody>
      </p:sp>
      <p:pic>
        <p:nvPicPr>
          <p:cNvPr id="4" name="Picture 3">
            <a:extLst>
              <a:ext uri="{FF2B5EF4-FFF2-40B4-BE49-F238E27FC236}">
                <a16:creationId xmlns:a16="http://schemas.microsoft.com/office/drawing/2014/main" id="{C295B428-B3D6-6381-DA1C-A9E3E941FD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200" y="457200"/>
            <a:ext cx="9028155" cy="5746752"/>
          </a:xfrm>
          <a:prstGeom prst="rect">
            <a:avLst/>
          </a:prstGeom>
        </p:spPr>
      </p:pic>
      <p:grpSp>
        <p:nvGrpSpPr>
          <p:cNvPr id="6" name="Group 5">
            <a:extLst>
              <a:ext uri="{FF2B5EF4-FFF2-40B4-BE49-F238E27FC236}">
                <a16:creationId xmlns:a16="http://schemas.microsoft.com/office/drawing/2014/main" id="{74FA023B-B071-E02A-DD2D-12A06A2F3C8E}"/>
              </a:ext>
            </a:extLst>
          </p:cNvPr>
          <p:cNvGrpSpPr/>
          <p:nvPr/>
        </p:nvGrpSpPr>
        <p:grpSpPr>
          <a:xfrm>
            <a:off x="9043236" y="6686377"/>
            <a:ext cx="439521" cy="472526"/>
            <a:chOff x="8618618" y="5027264"/>
            <a:chExt cx="491226" cy="627931"/>
          </a:xfrm>
        </p:grpSpPr>
        <p:sp>
          <p:nvSpPr>
            <p:cNvPr id="8" name="Oval 7">
              <a:extLst>
                <a:ext uri="{FF2B5EF4-FFF2-40B4-BE49-F238E27FC236}">
                  <a16:creationId xmlns:a16="http://schemas.microsoft.com/office/drawing/2014/main" id="{80AC5377-FA04-D073-995B-EAC6E5F284A9}"/>
                </a:ext>
              </a:extLst>
            </p:cNvPr>
            <p:cNvSpPr/>
            <p:nvPr/>
          </p:nvSpPr>
          <p:spPr>
            <a:xfrm>
              <a:off x="8618618" y="5027264"/>
              <a:ext cx="491226" cy="627931"/>
            </a:xfrm>
            <a:prstGeom prst="ellipse">
              <a:avLst/>
            </a:prstGeom>
            <a:solidFill>
              <a:srgbClr val="FF9933"/>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dirty="0"/>
            </a:p>
          </p:txBody>
        </p:sp>
        <p:sp>
          <p:nvSpPr>
            <p:cNvPr id="9" name="Slide Number Placeholder 1">
              <a:extLst>
                <a:ext uri="{FF2B5EF4-FFF2-40B4-BE49-F238E27FC236}">
                  <a16:creationId xmlns:a16="http://schemas.microsoft.com/office/drawing/2014/main" id="{3163FF82-851F-0CA7-CFDC-C3D110C5E4D0}"/>
                </a:ext>
              </a:extLst>
            </p:cNvPr>
            <p:cNvSpPr txBox="1">
              <a:spLocks/>
            </p:cNvSpPr>
            <p:nvPr/>
          </p:nvSpPr>
          <p:spPr>
            <a:xfrm>
              <a:off x="8707921" y="5173478"/>
              <a:ext cx="312618" cy="335503"/>
            </a:xfrm>
            <a:prstGeom prst="rect">
              <a:avLst/>
            </a:prstGeom>
            <a:solidFill>
              <a:srgbClr val="FF9933"/>
            </a:solidFill>
            <a:ln>
              <a:noFill/>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6416E8-780B-4FDD-8F6F-432AC21AD271}" type="slidenum">
                <a:rPr lang="en-US" sz="1600"/>
                <a:pPr/>
                <a:t>9</a:t>
              </a:fld>
              <a:endParaRPr lang="en-US" sz="1600" dirty="0"/>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23961</TotalTime>
  <Words>853</Words>
  <Application>Microsoft Office PowerPoint</Application>
  <PresentationFormat>Custom</PresentationFormat>
  <Paragraphs>133</Paragraphs>
  <Slides>13</Slides>
  <Notes>4</Notes>
  <HiddenSlides>0</HiddenSlides>
  <MMClips>0</MMClips>
  <ScaleCrop>false</ScaleCrop>
  <HeadingPairs>
    <vt:vector size="8" baseType="variant">
      <vt:variant>
        <vt:lpstr>Fonts Used</vt:lpstr>
      </vt:variant>
      <vt:variant>
        <vt:i4>22</vt:i4>
      </vt:variant>
      <vt:variant>
        <vt:lpstr>Theme</vt:lpstr>
      </vt:variant>
      <vt:variant>
        <vt:i4>2</vt:i4>
      </vt:variant>
      <vt:variant>
        <vt:lpstr>Links</vt:lpstr>
      </vt:variant>
      <vt:variant>
        <vt:i4>3</vt:i4>
      </vt:variant>
      <vt:variant>
        <vt:lpstr>Slide Titles</vt:lpstr>
      </vt:variant>
      <vt:variant>
        <vt:i4>13</vt:i4>
      </vt:variant>
    </vt:vector>
  </HeadingPairs>
  <TitlesOfParts>
    <vt:vector size="40" baseType="lpstr">
      <vt:lpstr>Aptos</vt:lpstr>
      <vt:lpstr>Aptos Black</vt:lpstr>
      <vt:lpstr>Aptos Display</vt:lpstr>
      <vt:lpstr>Arial</vt:lpstr>
      <vt:lpstr>Arial Black</vt:lpstr>
      <vt:lpstr>Bebas Neue</vt:lpstr>
      <vt:lpstr>Calibri</vt:lpstr>
      <vt:lpstr>Calibri Light</vt:lpstr>
      <vt:lpstr>Franklin Gothic Book</vt:lpstr>
      <vt:lpstr>LiberationSerif</vt:lpstr>
      <vt:lpstr>Mission Gothic Regular</vt:lpstr>
      <vt:lpstr>Open Sans Light</vt:lpstr>
      <vt:lpstr>Perpetua</vt:lpstr>
      <vt:lpstr>Roboto</vt:lpstr>
      <vt:lpstr>Roboto Bold</vt:lpstr>
      <vt:lpstr>Roboto Condensed</vt:lpstr>
      <vt:lpstr>Roboto Light</vt:lpstr>
      <vt:lpstr>Source Sans Pro</vt:lpstr>
      <vt:lpstr>Tahoma</vt:lpstr>
      <vt:lpstr>Times New Roman</vt:lpstr>
      <vt:lpstr>Wingdings</vt:lpstr>
      <vt:lpstr>Wingdings 2</vt:lpstr>
      <vt:lpstr>Equity</vt:lpstr>
      <vt:lpstr>Office Theme</vt:lpstr>
      <vt:lpstr>https://harriscountydeptofed-my.sharepoint.com/personal/jamezcua_hcde-texas_org/Documents/Desktop/COVI9/Budget%20Analysis/FY%2025%2026%20BUDGET%20PROCESS/29)%20CErtified%20values/Analysis.xlsx!Sheet1!R23C5:R37C14</vt:lpstr>
      <vt:lpstr>https://harriscountydeptofed-my.sharepoint.com/personal/jamezcua_hcde-texas_org/Documents/Desktop/COVI9/Budget Analysis/FY 25 26 BUDGET PROCESS/28) CaLC for Tax Proposal/Tax Est as of  April 30 2025 v.3.0.xlsx!Sheet1!R2C2:R45C27</vt:lpstr>
      <vt:lpstr>https://harriscountydeptofed-my.sharepoint.com/personal/jamezcua_hcde-texas_org/Documents/Desktop/COVI9/Budget Analysis/FY 25 26 BUDGET PROCESS/28) CaLC for Tax Proposal/Book1!Sheet1!R3C3:R23C4</vt:lpstr>
      <vt:lpstr>PowerPoint Presentation</vt:lpstr>
      <vt:lpstr>PowerPoint Presentation</vt:lpstr>
      <vt:lpstr>PowerPoint Presentation</vt:lpstr>
      <vt:lpstr>Analysis of New Values</vt:lpstr>
      <vt:lpstr>PowerPoint Presentation</vt:lpstr>
      <vt:lpstr>PowerPoint Presentation</vt:lpstr>
      <vt:lpstr>PowerPoint Presentation</vt:lpstr>
      <vt:lpstr>Truth-In-Taxation  2025 - Tax Rate Definitions</vt:lpstr>
      <vt:lpstr>PowerPoint Presentation</vt:lpstr>
      <vt:lpstr>Proposed Tax Rate</vt:lpstr>
      <vt:lpstr>PowerPoint Presentation</vt:lpstr>
      <vt:lpstr>PowerPoint Presentation</vt:lpstr>
      <vt:lpstr>NEXT STEP</vt:lpstr>
    </vt:vector>
  </TitlesOfParts>
  <Company>Harris County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HARRIS COUNTY DEPARTMENT OF EDUCATION</dc:title>
  <dc:creator>HCDE</dc:creator>
  <cp:lastModifiedBy>Jesus Amezcua</cp:lastModifiedBy>
  <cp:revision>441</cp:revision>
  <cp:lastPrinted>2023-08-16T15:40:21Z</cp:lastPrinted>
  <dcterms:created xsi:type="dcterms:W3CDTF">2005-07-08T22:42:36Z</dcterms:created>
  <dcterms:modified xsi:type="dcterms:W3CDTF">2025-09-09T17:51:02Z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3D208FA8-B0FB-4C20-BBD3-1EFC1AB37FDF</vt:lpwstr>
  </property>
  <property fmtid="{D5CDD505-2E9C-101B-9397-08002B2CF9AE}" pid="3" name="ArticulatePath">
    <vt:lpwstr>2023 TAX Presentation - V2</vt:lpwstr>
  </property>
</Properties>
</file>